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bookmarkIdSeed="3">
  <p:sldMasterIdLst>
    <p:sldMasterId id="2147483882" r:id="rId1"/>
  </p:sldMasterIdLst>
  <p:notesMasterIdLst>
    <p:notesMasterId r:id="rId4"/>
  </p:notesMasterIdLst>
  <p:handoutMasterIdLst>
    <p:handoutMasterId r:id="rId5"/>
  </p:handoutMasterIdLst>
  <p:sldIdLst>
    <p:sldId id="327" r:id="rId2"/>
    <p:sldId id="330" r:id="rId3"/>
  </p:sldIdLst>
  <p:sldSz cx="9144000" cy="5143500" type="screen16x9"/>
  <p:notesSz cx="6858000" cy="9144000"/>
  <p:embeddedFontLst>
    <p:embeddedFont>
      <p:font typeface="OP Chevin Pro Light" panose="020F0303030000060003" charset="0"/>
      <p:regular r:id="rId6"/>
      <p: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E6E"/>
    <a:srgbClr val="969696"/>
    <a:srgbClr val="DCDCDC"/>
    <a:srgbClr val="D1D2D3"/>
    <a:srgbClr val="D5D6D7"/>
    <a:srgbClr val="CBCCCE"/>
    <a:srgbClr val="D5D6D8"/>
    <a:srgbClr val="6F6F6F"/>
    <a:srgbClr val="464646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Vaalea tyyli 1 - Korostus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Vaalea tyyli 2 - Korostus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Vaalea tyyli 1 - Korostus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Vaalea tyyli 1 - Korostus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Vaalea tyyli 1 - Korost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Vaalea tyyli 3 - Korost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5758FB7-9AC5-4552-8A53-C91805E547FA}" styleName="Teematyyli 1 - Korostu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80" autoAdjust="0"/>
  </p:normalViewPr>
  <p:slideViewPr>
    <p:cSldViewPr snapToGrid="0">
      <p:cViewPr>
        <p:scale>
          <a:sx n="108" d="100"/>
          <a:sy n="108" d="100"/>
        </p:scale>
        <p:origin x="-288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86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7CB9B-8374-427B-A939-9E74DD571610}" type="datetimeFigureOut">
              <a:rPr lang="fi-FI" smtClean="0"/>
              <a:t>10.3.2017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426F6-20E1-4780-A1AC-48B0C75437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8357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07CA5-1248-436F-AC7A-F637F5B98B49}" type="datetimeFigureOut">
              <a:rPr lang="fi-FI" smtClean="0"/>
              <a:t>10.3.2017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9F4BF-481A-430C-A95F-F586E7F35A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8191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75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49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24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498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373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46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120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995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5C8F4-A860-45F3-A406-FE5D9E46C247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9450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3"/>
          <p:cNvSpPr>
            <a:spLocks noGrp="1" noChangeAspect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>
                <a:solidFill>
                  <a:srgbClr val="D1D2D3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3" hasCustomPrompt="1"/>
          </p:nvPr>
        </p:nvSpPr>
        <p:spPr>
          <a:xfrm>
            <a:off x="1528762" y="1117674"/>
            <a:ext cx="6086475" cy="1412875"/>
          </a:xfrm>
          <a:blipFill>
            <a:blip r:embed="rId3"/>
            <a:stretch>
              <a:fillRect l="42" t="9653" r="258" b="9079"/>
            </a:stretch>
          </a:blip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2671320"/>
            <a:ext cx="6858000" cy="748145"/>
          </a:xfrm>
          <a:effectLst>
            <a:outerShdw blurRad="88900" dist="38100" dir="2700000" algn="tl" rotWithShape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lstStyle>
            <a:lvl1pPr algn="ctr">
              <a:defRPr sz="400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 dirty="0"/>
              <a:t>Kirjoita esityksen otsikko tähän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962089"/>
            <a:ext cx="6858000" cy="448856"/>
          </a:xfr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effectLst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Lisätiedot</a:t>
            </a:r>
            <a:endParaRPr lang="en-US" dirty="0"/>
          </a:p>
        </p:txBody>
      </p:sp>
      <p:sp>
        <p:nvSpPr>
          <p:cNvPr id="6" name="Kuvan paikkamerkki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527151" y="4741069"/>
            <a:ext cx="499997" cy="271143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5415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9095-EF09-4B80-A0BA-9FECCDC5D485}" type="datetime1">
              <a:rPr lang="fi-FI" smtClean="0"/>
              <a:t>10.3.2017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Alatunnisteessa oleva esittäjän nimi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510755" y="1292224"/>
            <a:ext cx="2556000" cy="58658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510755" y="1878806"/>
            <a:ext cx="2556000" cy="2772000"/>
          </a:xfrm>
        </p:spPr>
        <p:txBody>
          <a:bodyPr>
            <a:no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30080" y="1292224"/>
            <a:ext cx="2556000" cy="58658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3235053" y="1878805"/>
            <a:ext cx="2556000" cy="2772000"/>
          </a:xfrm>
        </p:spPr>
        <p:txBody>
          <a:bodyPr>
            <a:no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49404" y="1292224"/>
            <a:ext cx="2565945" cy="576000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4"/>
          </p:nvPr>
        </p:nvSpPr>
        <p:spPr>
          <a:xfrm>
            <a:off x="5959350" y="1878805"/>
            <a:ext cx="2556000" cy="2772000"/>
          </a:xfrm>
        </p:spPr>
        <p:txBody>
          <a:bodyPr>
            <a:no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10754" y="72736"/>
            <a:ext cx="8011454" cy="96968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264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A333-C02A-4BDA-8536-76AECCC70C06}" type="datetime1">
              <a:rPr lang="fi-FI" smtClean="0"/>
              <a:t>10.3.2017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Alatunnisteessa oleva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0754" y="72736"/>
            <a:ext cx="8011454" cy="96968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520700" y="1234106"/>
            <a:ext cx="2556000" cy="3420000"/>
          </a:xfrm>
        </p:spPr>
        <p:txBody>
          <a:bodyPr>
            <a:noAutofit/>
          </a:bodyPr>
          <a:lstStyle>
            <a:lvl1pPr>
              <a:defRPr spc="-50"/>
            </a:lvl1pPr>
            <a:lvl2pPr>
              <a:defRPr spc="-50"/>
            </a:lvl2pPr>
            <a:lvl3pPr>
              <a:defRPr spc="-50"/>
            </a:lvl3pPr>
            <a:lvl4pPr>
              <a:defRPr spc="-50"/>
            </a:lvl4pPr>
            <a:lvl5pPr>
              <a:defRPr spc="-5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3238481" y="1234106"/>
            <a:ext cx="2556000" cy="3420000"/>
          </a:xfrm>
        </p:spPr>
        <p:txBody>
          <a:bodyPr>
            <a:noAutofit/>
          </a:bodyPr>
          <a:lstStyle>
            <a:lvl1pPr>
              <a:defRPr spc="-50"/>
            </a:lvl1pPr>
            <a:lvl2pPr>
              <a:defRPr spc="-50"/>
            </a:lvl2pPr>
            <a:lvl3pPr>
              <a:defRPr spc="-50"/>
            </a:lvl3pPr>
            <a:lvl4pPr>
              <a:defRPr spc="-50"/>
            </a:lvl4pPr>
            <a:lvl5pPr>
              <a:defRPr spc="-5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5956262" y="1234106"/>
            <a:ext cx="2556000" cy="3420000"/>
          </a:xfrm>
        </p:spPr>
        <p:txBody>
          <a:bodyPr>
            <a:noAutofit/>
          </a:bodyPr>
          <a:lstStyle>
            <a:lvl1pPr>
              <a:defRPr spc="-50"/>
            </a:lvl1pPr>
            <a:lvl2pPr>
              <a:defRPr spc="-50"/>
            </a:lvl2pPr>
            <a:lvl3pPr>
              <a:defRPr spc="-50"/>
            </a:lvl3pPr>
            <a:lvl4pPr>
              <a:defRPr spc="-50"/>
            </a:lvl4pPr>
            <a:lvl5pPr>
              <a:defRPr spc="-5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464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3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FE549-63EB-43A6-8BA4-85704ECF8954}" type="datetime1">
              <a:rPr lang="fi-FI" smtClean="0"/>
              <a:t>10.3.2017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Alatunnisteessa oleva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0754" y="72736"/>
            <a:ext cx="8011454" cy="96968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10754" y="1224819"/>
            <a:ext cx="8004596" cy="1080000"/>
          </a:xfrm>
        </p:spPr>
        <p:txBody>
          <a:bodyPr>
            <a:noAutofit/>
          </a:bodyPr>
          <a:lstStyle>
            <a:lvl1pPr>
              <a:buClrTx/>
              <a:defRPr spc="-50"/>
            </a:lvl1pPr>
            <a:lvl2pPr>
              <a:defRPr spc="-50"/>
            </a:lvl2pPr>
            <a:lvl3pPr>
              <a:defRPr spc="-50"/>
            </a:lvl3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510754" y="2364839"/>
            <a:ext cx="8004596" cy="1080000"/>
          </a:xfrm>
        </p:spPr>
        <p:txBody>
          <a:bodyPr>
            <a:noAutofit/>
          </a:bodyPr>
          <a:lstStyle>
            <a:lvl1pPr>
              <a:buClrTx/>
              <a:defRPr spc="-50"/>
            </a:lvl1pPr>
            <a:lvl2pPr>
              <a:defRPr spc="-50"/>
            </a:lvl2pPr>
            <a:lvl3pPr>
              <a:defRPr spc="-50"/>
            </a:lvl3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510754" y="3504859"/>
            <a:ext cx="8004596" cy="1080000"/>
          </a:xfrm>
        </p:spPr>
        <p:txBody>
          <a:bodyPr>
            <a:noAutofit/>
          </a:bodyPr>
          <a:lstStyle>
            <a:lvl1pPr>
              <a:buClrTx/>
              <a:defRPr spc="-50"/>
            </a:lvl1pPr>
            <a:lvl2pPr>
              <a:defRPr spc="-50"/>
            </a:lvl2pPr>
            <a:lvl3pPr>
              <a:defRPr spc="-50"/>
            </a:lvl3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1409002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ailu 3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507E-B313-446A-832B-7D05CC366BBE}" type="datetime1">
              <a:rPr lang="fi-FI" smtClean="0"/>
              <a:t>10.3.2017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Alatunnisteessa oleva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10754" y="76199"/>
            <a:ext cx="8011454" cy="96598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511175" y="1225550"/>
            <a:ext cx="1504950" cy="107950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pc="-5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Otsikko 1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2098964" y="1224819"/>
            <a:ext cx="6416386" cy="1080000"/>
          </a:xfrm>
        </p:spPr>
        <p:txBody>
          <a:bodyPr anchor="t" anchorCtr="0">
            <a:noAutofit/>
          </a:bodyPr>
          <a:lstStyle>
            <a:lvl1pPr>
              <a:buClrTx/>
              <a:defRPr spc="-50"/>
            </a:lvl1pPr>
            <a:lvl2pPr>
              <a:defRPr spc="-50"/>
            </a:lvl2pPr>
            <a:lvl3pPr>
              <a:defRPr spc="-50"/>
            </a:lvl3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</p:txBody>
      </p:sp>
      <p:sp>
        <p:nvSpPr>
          <p:cNvPr id="21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511175" y="2365455"/>
            <a:ext cx="1504950" cy="107950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pc="-5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Otsikko 2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5"/>
          </p:nvPr>
        </p:nvSpPr>
        <p:spPr>
          <a:xfrm>
            <a:off x="2098964" y="2364724"/>
            <a:ext cx="6416386" cy="1080000"/>
          </a:xfrm>
        </p:spPr>
        <p:txBody>
          <a:bodyPr anchor="t" anchorCtr="0">
            <a:noAutofit/>
          </a:bodyPr>
          <a:lstStyle>
            <a:lvl1pPr>
              <a:defRPr spc="-50"/>
            </a:lvl1pPr>
            <a:lvl2pPr>
              <a:defRPr spc="-50"/>
            </a:lvl2pPr>
            <a:lvl3pPr>
              <a:defRPr spc="-50"/>
            </a:lvl3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</p:txBody>
      </p:sp>
      <p:sp>
        <p:nvSpPr>
          <p:cNvPr id="23" name="Tekstin paikkamerkki 9"/>
          <p:cNvSpPr>
            <a:spLocks noGrp="1"/>
          </p:cNvSpPr>
          <p:nvPr>
            <p:ph type="body" sz="quarter" idx="16" hasCustomPrompt="1"/>
          </p:nvPr>
        </p:nvSpPr>
        <p:spPr>
          <a:xfrm>
            <a:off x="511175" y="3505360"/>
            <a:ext cx="1504950" cy="107950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pc="-5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Otsikko 3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7"/>
          </p:nvPr>
        </p:nvSpPr>
        <p:spPr>
          <a:xfrm>
            <a:off x="2098964" y="3504629"/>
            <a:ext cx="6416386" cy="1080000"/>
          </a:xfrm>
        </p:spPr>
        <p:txBody>
          <a:bodyPr anchor="t" anchorCtr="0">
            <a:noAutofit/>
          </a:bodyPr>
          <a:lstStyle>
            <a:lvl1pPr>
              <a:defRPr spc="-50"/>
            </a:lvl1pPr>
            <a:lvl2pPr>
              <a:defRPr spc="-50"/>
            </a:lvl2pPr>
            <a:lvl3pPr>
              <a:defRPr spc="-50"/>
            </a:lvl3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2733537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 sivu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0754" y="464458"/>
            <a:ext cx="8004596" cy="4162202"/>
          </a:xfrm>
        </p:spPr>
        <p:txBody>
          <a:bodyPr/>
          <a:lstStyle>
            <a:lvl1pPr marL="0" indent="0">
              <a:buNone/>
              <a:defRPr baseline="0"/>
            </a:lvl1pPr>
            <a:lvl2pPr marL="269875" indent="0">
              <a:buNone/>
              <a:defRPr/>
            </a:lvl2pPr>
            <a:lvl3pPr marL="539750" indent="0">
              <a:buNone/>
              <a:defRPr/>
            </a:lvl3pPr>
            <a:lvl4pPr marL="806450" indent="0">
              <a:buNone/>
              <a:defRPr/>
            </a:lvl4pPr>
            <a:lvl5pPr marL="1079500" indent="0">
              <a:buNone/>
              <a:defRPr/>
            </a:lvl5pPr>
          </a:lstStyle>
          <a:p>
            <a:pPr lvl="0"/>
            <a:r>
              <a:rPr lang="en-US" dirty="0"/>
              <a:t>Koko </a:t>
            </a:r>
            <a:r>
              <a:rPr lang="en-US" dirty="0" err="1"/>
              <a:t>sivun</a:t>
            </a:r>
            <a:r>
              <a:rPr lang="en-US" dirty="0"/>
              <a:t> </a:t>
            </a:r>
            <a:r>
              <a:rPr lang="en-US" dirty="0" err="1"/>
              <a:t>teksti</a:t>
            </a:r>
            <a:r>
              <a:rPr lang="en-US" dirty="0"/>
              <a:t>, </a:t>
            </a:r>
            <a:r>
              <a:rPr lang="en-US" dirty="0" err="1"/>
              <a:t>taulukko</a:t>
            </a:r>
            <a:r>
              <a:rPr lang="en-US" dirty="0"/>
              <a:t>, </a:t>
            </a:r>
            <a:r>
              <a:rPr lang="en-US" dirty="0" err="1"/>
              <a:t>kuva</a:t>
            </a:r>
            <a:r>
              <a:rPr lang="en-US" dirty="0"/>
              <a:t>, </a:t>
            </a:r>
            <a:r>
              <a:rPr lang="en-US" dirty="0" err="1"/>
              <a:t>kaavio</a:t>
            </a:r>
            <a:r>
              <a:rPr lang="en-US" dirty="0"/>
              <a:t>, video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A09A9-5FA9-461B-95F3-825E0AFE14DE}" type="datetime1">
              <a:rPr lang="fi-FI" smtClean="0"/>
              <a:t>10.3.2017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Alatunnisteessa oleva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5549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839E1-1D45-4299-92B3-5E8E3E62B078}" type="datetime1">
              <a:rPr lang="fi-FI" smtClean="0"/>
              <a:t>10.3.2017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Alatunnisteessa oleva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9"/>
          <p:cNvCxnSpPr/>
          <p:nvPr userDrawn="1"/>
        </p:nvCxnSpPr>
        <p:spPr>
          <a:xfrm rot="5400000">
            <a:off x="3731700" y="2281292"/>
            <a:ext cx="1809156" cy="16363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0"/>
          <p:cNvCxnSpPr/>
          <p:nvPr userDrawn="1"/>
        </p:nvCxnSpPr>
        <p:spPr>
          <a:xfrm rot="10800000">
            <a:off x="845453" y="2374902"/>
            <a:ext cx="7815383" cy="25400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kstiruutu 13"/>
          <p:cNvSpPr txBox="1"/>
          <p:nvPr userDrawn="1"/>
        </p:nvSpPr>
        <p:spPr>
          <a:xfrm>
            <a:off x="4970815" y="1167594"/>
            <a:ext cx="6586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6A10"/>
                </a:solidFill>
                <a:latin typeface="OP Chevin Pro Light"/>
                <a:cs typeface="OP Chevin Pro Light"/>
              </a:rPr>
              <a:t>2</a:t>
            </a:r>
          </a:p>
        </p:txBody>
      </p:sp>
      <p:sp>
        <p:nvSpPr>
          <p:cNvPr id="15" name="Tekstiruutu 14"/>
          <p:cNvSpPr txBox="1"/>
          <p:nvPr userDrawn="1"/>
        </p:nvSpPr>
        <p:spPr>
          <a:xfrm>
            <a:off x="4959253" y="2306635"/>
            <a:ext cx="658642" cy="110799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6600" spc="-50" dirty="0">
                <a:solidFill>
                  <a:srgbClr val="FF6A10"/>
                </a:solidFill>
                <a:latin typeface="OP Chevin Pro Light"/>
                <a:cs typeface="OP Chevin Pro Light"/>
              </a:rPr>
              <a:t>4</a:t>
            </a:r>
          </a:p>
        </p:txBody>
      </p:sp>
      <p:sp>
        <p:nvSpPr>
          <p:cNvPr id="16" name="Tekstiruutu 15"/>
          <p:cNvSpPr txBox="1"/>
          <p:nvPr userDrawn="1"/>
        </p:nvSpPr>
        <p:spPr>
          <a:xfrm>
            <a:off x="718241" y="2301720"/>
            <a:ext cx="658642" cy="110799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6600" spc="-50" dirty="0">
                <a:solidFill>
                  <a:srgbClr val="FF6A10"/>
                </a:solidFill>
                <a:latin typeface="OP Chevin Pro Light"/>
                <a:cs typeface="OP Chevin Pro Light"/>
              </a:rPr>
              <a:t>3</a:t>
            </a:r>
          </a:p>
        </p:txBody>
      </p:sp>
      <p:sp>
        <p:nvSpPr>
          <p:cNvPr id="17" name="Tekstiruutu 16"/>
          <p:cNvSpPr txBox="1"/>
          <p:nvPr userDrawn="1"/>
        </p:nvSpPr>
        <p:spPr>
          <a:xfrm>
            <a:off x="693098" y="1167594"/>
            <a:ext cx="6586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6A10"/>
                </a:solidFill>
                <a:latin typeface="OP Chevin Pro Light"/>
                <a:cs typeface="OP Chevin Pro Light"/>
              </a:rPr>
              <a:t>1</a:t>
            </a:r>
          </a:p>
        </p:txBody>
      </p:sp>
      <p:sp>
        <p:nvSpPr>
          <p:cNvPr id="25" name="Tekstin paikkamerkki 3"/>
          <p:cNvSpPr>
            <a:spLocks noGrp="1"/>
          </p:cNvSpPr>
          <p:nvPr>
            <p:ph type="body" sz="quarter" idx="13"/>
          </p:nvPr>
        </p:nvSpPr>
        <p:spPr>
          <a:xfrm>
            <a:off x="1379359" y="1509300"/>
            <a:ext cx="2940923" cy="675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24"/>
              </a:spcBef>
              <a:buFont typeface="Arial" pitchFamily="34" charset="0"/>
              <a:buNone/>
              <a:defRPr spc="-50">
                <a:solidFill>
                  <a:srgbClr val="6E6E6E"/>
                </a:solidFill>
              </a:defRPr>
            </a:lvl1pPr>
            <a:lvl2pPr>
              <a:defRPr/>
            </a:lvl2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6" name="Tekstin paikkamerkki 13"/>
          <p:cNvSpPr>
            <a:spLocks noGrp="1"/>
          </p:cNvSpPr>
          <p:nvPr>
            <p:ph type="body" sz="quarter" idx="14"/>
          </p:nvPr>
        </p:nvSpPr>
        <p:spPr>
          <a:xfrm>
            <a:off x="5642737" y="1509300"/>
            <a:ext cx="2940923" cy="675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pc="-50">
                <a:solidFill>
                  <a:srgbClr val="6E6E6E"/>
                </a:solidFill>
              </a:defRPr>
            </a:lvl1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7" name="Tekstin paikkamerkki 15"/>
          <p:cNvSpPr>
            <a:spLocks noGrp="1"/>
          </p:cNvSpPr>
          <p:nvPr>
            <p:ph type="body" sz="quarter" idx="15"/>
          </p:nvPr>
        </p:nvSpPr>
        <p:spPr>
          <a:xfrm>
            <a:off x="1379359" y="2661047"/>
            <a:ext cx="2940923" cy="675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pc="-50">
                <a:solidFill>
                  <a:srgbClr val="6E6E6E"/>
                </a:solidFill>
              </a:defRPr>
            </a:lvl1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8" name="Tekstin paikkamerkki 17"/>
          <p:cNvSpPr>
            <a:spLocks noGrp="1"/>
          </p:cNvSpPr>
          <p:nvPr>
            <p:ph type="body" sz="quarter" idx="16"/>
          </p:nvPr>
        </p:nvSpPr>
        <p:spPr>
          <a:xfrm>
            <a:off x="5642866" y="2661047"/>
            <a:ext cx="2940923" cy="675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pc="-50">
                <a:solidFill>
                  <a:srgbClr val="6E6E6E"/>
                </a:solidFill>
              </a:defRPr>
            </a:lvl1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9" name="Tekstin paikkamerkki 19"/>
          <p:cNvSpPr>
            <a:spLocks noGrp="1"/>
          </p:cNvSpPr>
          <p:nvPr>
            <p:ph type="body" sz="quarter" idx="17"/>
          </p:nvPr>
        </p:nvSpPr>
        <p:spPr>
          <a:xfrm>
            <a:off x="774901" y="3813572"/>
            <a:ext cx="7797599" cy="756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10754" y="76199"/>
            <a:ext cx="8011454" cy="96598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620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kenttä suuremp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D705-1107-4944-AAD5-D30CC3B9F043}" type="datetime1">
              <a:rPr lang="fi-FI" smtClean="0"/>
              <a:t>10.3.2017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Alatunnisteessa oleva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cxnSp>
        <p:nvCxnSpPr>
          <p:cNvPr id="18" name="Straight Connector 9"/>
          <p:cNvCxnSpPr/>
          <p:nvPr userDrawn="1"/>
        </p:nvCxnSpPr>
        <p:spPr>
          <a:xfrm>
            <a:off x="4499992" y="1321062"/>
            <a:ext cx="0" cy="3122896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0"/>
          <p:cNvCxnSpPr/>
          <p:nvPr userDrawn="1"/>
        </p:nvCxnSpPr>
        <p:spPr>
          <a:xfrm rot="10800000">
            <a:off x="566273" y="2762373"/>
            <a:ext cx="8214046" cy="25400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kstiruutu 29"/>
          <p:cNvSpPr txBox="1"/>
          <p:nvPr userDrawn="1"/>
        </p:nvSpPr>
        <p:spPr>
          <a:xfrm>
            <a:off x="4544800" y="1185506"/>
            <a:ext cx="615553" cy="101566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6000" spc="-50" dirty="0">
                <a:solidFill>
                  <a:srgbClr val="FF6A10"/>
                </a:solidFill>
                <a:latin typeface="OP Chevin Pro Light"/>
                <a:cs typeface="OP Chevin Pro Light"/>
              </a:rPr>
              <a:t>2</a:t>
            </a:r>
          </a:p>
        </p:txBody>
      </p:sp>
      <p:sp>
        <p:nvSpPr>
          <p:cNvPr id="31" name="Tekstiruutu 30"/>
          <p:cNvSpPr txBox="1"/>
          <p:nvPr userDrawn="1"/>
        </p:nvSpPr>
        <p:spPr>
          <a:xfrm>
            <a:off x="4533238" y="2708215"/>
            <a:ext cx="615553" cy="101566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6000" spc="-50" dirty="0">
                <a:solidFill>
                  <a:srgbClr val="FF6A10"/>
                </a:solidFill>
                <a:latin typeface="OP Chevin Pro Light"/>
                <a:cs typeface="OP Chevin Pro Light"/>
              </a:rPr>
              <a:t>4</a:t>
            </a:r>
          </a:p>
        </p:txBody>
      </p:sp>
      <p:sp>
        <p:nvSpPr>
          <p:cNvPr id="32" name="Tekstiruutu 31"/>
          <p:cNvSpPr txBox="1"/>
          <p:nvPr userDrawn="1"/>
        </p:nvSpPr>
        <p:spPr>
          <a:xfrm>
            <a:off x="251520" y="2756952"/>
            <a:ext cx="615553" cy="101566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6000" spc="-50" dirty="0">
                <a:solidFill>
                  <a:srgbClr val="FF6A10"/>
                </a:solidFill>
                <a:latin typeface="OP Chevin Pro Light"/>
                <a:cs typeface="OP Chevin Pro Light"/>
              </a:rPr>
              <a:t>3</a:t>
            </a:r>
          </a:p>
        </p:txBody>
      </p:sp>
      <p:sp>
        <p:nvSpPr>
          <p:cNvPr id="33" name="Tekstiruutu 32"/>
          <p:cNvSpPr txBox="1"/>
          <p:nvPr userDrawn="1"/>
        </p:nvSpPr>
        <p:spPr>
          <a:xfrm>
            <a:off x="251520" y="1185506"/>
            <a:ext cx="615553" cy="101566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6000" spc="-50" dirty="0">
                <a:solidFill>
                  <a:srgbClr val="FF6A10"/>
                </a:solidFill>
                <a:latin typeface="OP Chevin Pro Light"/>
                <a:cs typeface="OP Chevin Pro Light"/>
              </a:rPr>
              <a:t>1</a:t>
            </a:r>
          </a:p>
        </p:txBody>
      </p:sp>
      <p:sp>
        <p:nvSpPr>
          <p:cNvPr id="17" name="Tekstin paikkamerkki 3"/>
          <p:cNvSpPr>
            <a:spLocks noGrp="1"/>
          </p:cNvSpPr>
          <p:nvPr>
            <p:ph type="body" sz="quarter" idx="13"/>
          </p:nvPr>
        </p:nvSpPr>
        <p:spPr>
          <a:xfrm>
            <a:off x="827584" y="1338999"/>
            <a:ext cx="3447224" cy="11958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Font typeface="Arial" pitchFamily="34" charset="0"/>
              <a:buNone/>
              <a:defRPr spc="-50">
                <a:solidFill>
                  <a:srgbClr val="6E6E6E"/>
                </a:solidFill>
              </a:defRPr>
            </a:lvl1pPr>
            <a:lvl2pPr>
              <a:defRPr/>
            </a:lvl2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0" name="Tekstin paikkamerkki 13"/>
          <p:cNvSpPr>
            <a:spLocks noGrp="1"/>
          </p:cNvSpPr>
          <p:nvPr>
            <p:ph type="body" sz="quarter" idx="14"/>
          </p:nvPr>
        </p:nvSpPr>
        <p:spPr>
          <a:xfrm>
            <a:off x="5172130" y="1338999"/>
            <a:ext cx="3594102" cy="11958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pc="-50">
                <a:solidFill>
                  <a:srgbClr val="6E6E6E"/>
                </a:solidFill>
              </a:defRPr>
            </a:lvl1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1" name="Tekstin paikkamerkki 15"/>
          <p:cNvSpPr>
            <a:spLocks noGrp="1"/>
          </p:cNvSpPr>
          <p:nvPr>
            <p:ph type="body" sz="quarter" idx="15"/>
          </p:nvPr>
        </p:nvSpPr>
        <p:spPr>
          <a:xfrm>
            <a:off x="827584" y="2960122"/>
            <a:ext cx="3447224" cy="11958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pc="-50">
                <a:solidFill>
                  <a:srgbClr val="6E6E6E"/>
                </a:solidFill>
              </a:defRPr>
            </a:lvl1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2" name="Tekstin paikkamerkki 17"/>
          <p:cNvSpPr>
            <a:spLocks noGrp="1"/>
          </p:cNvSpPr>
          <p:nvPr>
            <p:ph type="body" sz="quarter" idx="16"/>
          </p:nvPr>
        </p:nvSpPr>
        <p:spPr>
          <a:xfrm>
            <a:off x="5172259" y="2960122"/>
            <a:ext cx="3594102" cy="11958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pc="-50">
                <a:solidFill>
                  <a:srgbClr val="6E6E6E"/>
                </a:solidFill>
              </a:defRPr>
            </a:lvl1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10754" y="76199"/>
            <a:ext cx="8011454" cy="96598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292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pa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0028-CBD5-4819-8CD5-457A7A2F0911}" type="datetime1">
              <a:rPr lang="fi-FI" smtClean="0"/>
              <a:t>10.3.2017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Alatunnisteessa oleva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9" name="Sisällön paikkamerkki 2"/>
          <p:cNvSpPr>
            <a:spLocks noGrp="1"/>
          </p:cNvSpPr>
          <p:nvPr>
            <p:ph idx="1"/>
          </p:nvPr>
        </p:nvSpPr>
        <p:spPr>
          <a:xfrm>
            <a:off x="510754" y="1175657"/>
            <a:ext cx="4531146" cy="32677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pc="-50"/>
            </a:lvl1pPr>
            <a:lvl2pPr>
              <a:defRPr spc="-50"/>
            </a:lvl2pPr>
            <a:lvl3pPr>
              <a:defRPr spc="-50"/>
            </a:lvl3pPr>
            <a:lvl4pPr>
              <a:defRPr spc="-50"/>
            </a:lvl4pPr>
            <a:lvl5pPr>
              <a:defRPr spc="-50"/>
            </a:lvl5pPr>
          </a:lstStyle>
          <a:p>
            <a:pPr lvl="0"/>
            <a:r>
              <a:rPr lang="fi-FI" noProof="0" smtClean="0"/>
              <a:t>Muokkaa tekstin perustyylejä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10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5139268" y="1099269"/>
            <a:ext cx="3420532" cy="3420532"/>
          </a:xfrm>
          <a:prstGeom prst="ellipse">
            <a:avLst/>
          </a:prstGeom>
          <a:solidFill>
            <a:srgbClr val="F0F0F0"/>
          </a:solidFill>
          <a:effectLst/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0754" y="76199"/>
            <a:ext cx="8011454" cy="96598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5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hteystiedo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0B60-EE10-4F96-9FF4-AA0D5E0E59C7}" type="datetime1">
              <a:rPr lang="fi-FI" smtClean="0"/>
              <a:t>10.3.2017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Alatunnisteessa oleva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Picture Placeholder 5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877983" y="1242153"/>
            <a:ext cx="1800000" cy="1800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16" name="Tekstin paikkamerkki 3"/>
          <p:cNvSpPr>
            <a:spLocks noGrp="1"/>
          </p:cNvSpPr>
          <p:nvPr>
            <p:ph type="body" sz="quarter" idx="13" hasCustomPrompt="1"/>
          </p:nvPr>
        </p:nvSpPr>
        <p:spPr>
          <a:xfrm>
            <a:off x="535152" y="3165806"/>
            <a:ext cx="2485662" cy="130924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240"/>
              </a:spcBef>
              <a:buNone/>
              <a:defRPr sz="1800" spc="-50">
                <a:solidFill>
                  <a:srgbClr val="6E6E6E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17" name="Picture Placeholder 5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3672000" y="1224874"/>
            <a:ext cx="1800000" cy="1800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3" name="Tekstin paikkamerkki 15"/>
          <p:cNvSpPr>
            <a:spLocks noGrp="1"/>
          </p:cNvSpPr>
          <p:nvPr>
            <p:ph type="body" sz="quarter" idx="14" hasCustomPrompt="1"/>
          </p:nvPr>
        </p:nvSpPr>
        <p:spPr>
          <a:xfrm>
            <a:off x="3329169" y="3165806"/>
            <a:ext cx="2485662" cy="130924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buNone/>
              <a:defRPr sz="1800" spc="-50">
                <a:solidFill>
                  <a:srgbClr val="6E6E6E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24" name="Picture Placeholder 5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6456112" y="1198957"/>
            <a:ext cx="1800000" cy="1800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5" name="Tekstin paikkamerkki 13"/>
          <p:cNvSpPr>
            <a:spLocks noGrp="1"/>
          </p:cNvSpPr>
          <p:nvPr>
            <p:ph type="body" sz="quarter" idx="15" hasCustomPrompt="1"/>
          </p:nvPr>
        </p:nvSpPr>
        <p:spPr>
          <a:xfrm>
            <a:off x="6113281" y="3165806"/>
            <a:ext cx="2485662" cy="130924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buNone/>
              <a:defRPr sz="1800" spc="-50">
                <a:solidFill>
                  <a:srgbClr val="6E6E6E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0754" y="76199"/>
            <a:ext cx="8011454" cy="96598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448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OP_liikemerkki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144" y="1485090"/>
            <a:ext cx="1309273" cy="1309273"/>
          </a:xfrm>
          <a:prstGeom prst="rect">
            <a:avLst/>
          </a:prstGeom>
        </p:spPr>
      </p:pic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47842" y="3003797"/>
            <a:ext cx="2880138" cy="151014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00" spc="-50">
                <a:solidFill>
                  <a:srgbClr val="6E6E6E"/>
                </a:solidFill>
              </a:defRPr>
            </a:lvl1pPr>
            <a:lvl2pPr marL="268288" indent="0">
              <a:buFontTx/>
              <a:buNone/>
              <a:defRPr/>
            </a:lvl2pPr>
            <a:lvl3pPr marL="541337" indent="0">
              <a:buFontTx/>
              <a:buNone/>
              <a:defRPr/>
            </a:lvl3pPr>
            <a:lvl4pPr marL="804863" indent="0">
              <a:buFontTx/>
              <a:buNone/>
              <a:defRPr/>
            </a:lvl4pPr>
            <a:lvl5pPr marL="1081087" indent="0">
              <a:buFontTx/>
              <a:buNone/>
              <a:defRPr/>
            </a:lvl5pPr>
          </a:lstStyle>
          <a:p>
            <a:pPr lvl="0"/>
            <a:r>
              <a:rPr lang="fi-FI" dirty="0"/>
              <a:t>Lähin konttori / konttorit</a:t>
            </a:r>
            <a:br>
              <a:rPr lang="fi-FI" dirty="0"/>
            </a:br>
            <a:r>
              <a:rPr lang="fi-FI" dirty="0"/>
              <a:t>Yhteystiedot</a:t>
            </a:r>
            <a:br>
              <a:rPr lang="fi-FI" dirty="0"/>
            </a:br>
            <a:r>
              <a:rPr lang="fi-FI" dirty="0"/>
              <a:t>Aukioloajat</a:t>
            </a:r>
            <a:br>
              <a:rPr lang="fi-FI" dirty="0"/>
            </a:br>
            <a:r>
              <a:rPr lang="fi-FI" dirty="0"/>
              <a:t>Verkkosivu</a:t>
            </a:r>
            <a:br>
              <a:rPr lang="fi-FI" dirty="0"/>
            </a:br>
            <a:r>
              <a:rPr lang="fi-FI" dirty="0"/>
              <a:t>Muu tieto</a:t>
            </a:r>
          </a:p>
        </p:txBody>
      </p:sp>
      <p:sp>
        <p:nvSpPr>
          <p:cNvPr id="10" name="Picture Placeholder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501537" y="1413111"/>
            <a:ext cx="1309575" cy="1309575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716256" y="3003797"/>
            <a:ext cx="2880138" cy="151014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00" spc="-50">
                <a:solidFill>
                  <a:srgbClr val="6E6E6E"/>
                </a:solidFill>
              </a:defRPr>
            </a:lvl1pPr>
            <a:lvl2pPr marL="268288" indent="0">
              <a:buFontTx/>
              <a:buNone/>
              <a:defRPr/>
            </a:lvl2pPr>
            <a:lvl3pPr marL="541337" indent="0">
              <a:buFontTx/>
              <a:buNone/>
              <a:defRPr/>
            </a:lvl3pPr>
            <a:lvl4pPr marL="804863" indent="0">
              <a:buFontTx/>
              <a:buNone/>
              <a:defRPr/>
            </a:lvl4pPr>
            <a:lvl5pPr marL="1081087" indent="0">
              <a:buFontTx/>
              <a:buNone/>
              <a:defRPr/>
            </a:lvl5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Tehtävä</a:t>
            </a:r>
            <a:br>
              <a:rPr lang="fi-FI" dirty="0"/>
            </a:br>
            <a:r>
              <a:rPr lang="fi-FI" dirty="0"/>
              <a:t>Sähköposti@op.fi</a:t>
            </a:r>
            <a:br>
              <a:rPr lang="fi-FI" dirty="0"/>
            </a:br>
            <a:r>
              <a:rPr lang="fi-FI" dirty="0"/>
              <a:t>+358 XX XXX XXXX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10754" y="76199"/>
            <a:ext cx="8011454" cy="96598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076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pc="-50"/>
            </a:lvl1pPr>
            <a:lvl2pPr>
              <a:defRPr spc="-50"/>
            </a:lvl2pPr>
            <a:lvl3pPr>
              <a:defRPr spc="-50"/>
            </a:lvl3pPr>
            <a:lvl4pPr>
              <a:defRPr spc="-50"/>
            </a:lvl4pPr>
            <a:lvl5pPr>
              <a:defRPr spc="-5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A7E5-0EB4-4068-A15B-B5749240D49E}" type="datetime1">
              <a:rPr lang="fi-FI" smtClean="0"/>
              <a:t>10.3.2017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Alatunnisteessa oleva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2045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2" descr="OP_liikemerkki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70" y="2283686"/>
            <a:ext cx="1080150" cy="1080150"/>
          </a:xfrm>
          <a:prstGeom prst="rect">
            <a:avLst/>
          </a:prstGeom>
        </p:spPr>
      </p:pic>
      <p:sp>
        <p:nvSpPr>
          <p:cNvPr id="2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051650" y="2284154"/>
            <a:ext cx="2376330" cy="1439692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1800" spc="-50"/>
            </a:lvl1pPr>
            <a:lvl2pPr marL="268288" indent="0">
              <a:buFontTx/>
              <a:buNone/>
              <a:defRPr/>
            </a:lvl2pPr>
            <a:lvl3pPr marL="541337" indent="0">
              <a:buFontTx/>
              <a:buNone/>
              <a:defRPr/>
            </a:lvl3pPr>
            <a:lvl4pPr marL="804863" indent="0">
              <a:buFontTx/>
              <a:buNone/>
              <a:defRPr/>
            </a:lvl4pPr>
            <a:lvl5pPr marL="1081087" indent="0">
              <a:buFontTx/>
              <a:buNone/>
              <a:defRPr/>
            </a:lvl5pPr>
          </a:lstStyle>
          <a:p>
            <a:pPr lvl="0"/>
            <a:r>
              <a:rPr lang="fi-FI" dirty="0"/>
              <a:t>Lähin konttori / konttorit</a:t>
            </a:r>
            <a:br>
              <a:rPr lang="fi-FI" dirty="0"/>
            </a:br>
            <a:r>
              <a:rPr lang="fi-FI" dirty="0"/>
              <a:t>Yhteystiedot</a:t>
            </a:r>
            <a:br>
              <a:rPr lang="fi-FI" dirty="0"/>
            </a:br>
            <a:r>
              <a:rPr lang="fi-FI" dirty="0"/>
              <a:t>Aukioloajat</a:t>
            </a:r>
            <a:br>
              <a:rPr lang="fi-FI" dirty="0"/>
            </a:br>
            <a:r>
              <a:rPr lang="fi-FI" dirty="0"/>
              <a:t>Verkkosivu</a:t>
            </a:r>
            <a:br>
              <a:rPr lang="fi-FI" dirty="0"/>
            </a:br>
            <a:r>
              <a:rPr lang="fi-FI" dirty="0"/>
              <a:t>Muu tieto</a:t>
            </a:r>
            <a:endParaRPr lang="en-US" dirty="0"/>
          </a:p>
        </p:txBody>
      </p:sp>
      <p:sp>
        <p:nvSpPr>
          <p:cNvPr id="22" name="Picture Placeholder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716160" y="1131625"/>
            <a:ext cx="1080010" cy="108001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012200" y="1131953"/>
            <a:ext cx="2448340" cy="1151692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1600" spc="-50">
                <a:solidFill>
                  <a:srgbClr val="6E6E6E"/>
                </a:solidFill>
              </a:defRPr>
            </a:lvl1pPr>
            <a:lvl2pPr marL="268288" indent="0">
              <a:buFontTx/>
              <a:buNone/>
              <a:defRPr/>
            </a:lvl2pPr>
            <a:lvl3pPr marL="541337" indent="0">
              <a:buFontTx/>
              <a:buNone/>
              <a:defRPr/>
            </a:lvl3pPr>
            <a:lvl4pPr marL="804863" indent="0">
              <a:buFontTx/>
              <a:buNone/>
              <a:defRPr/>
            </a:lvl4pPr>
            <a:lvl5pPr marL="1081087" indent="0">
              <a:buFontTx/>
              <a:buNone/>
              <a:defRPr/>
            </a:lvl5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Tehtävä</a:t>
            </a:r>
            <a:br>
              <a:rPr lang="fi-FI" dirty="0"/>
            </a:br>
            <a:r>
              <a:rPr lang="fi-FI" dirty="0"/>
              <a:t>Sähköposti@op.fi</a:t>
            </a:r>
            <a:br>
              <a:rPr lang="fi-FI" dirty="0"/>
            </a:br>
            <a:r>
              <a:rPr lang="fi-FI" dirty="0"/>
              <a:t>+358 XX XXX XXXX</a:t>
            </a:r>
            <a:endParaRPr lang="en-US" dirty="0"/>
          </a:p>
        </p:txBody>
      </p:sp>
      <p:sp>
        <p:nvSpPr>
          <p:cNvPr id="24" name="Picture Placeholder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4716160" y="2427665"/>
            <a:ext cx="1080010" cy="108001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012200" y="2427665"/>
            <a:ext cx="2448340" cy="1152160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1600" spc="-50">
                <a:solidFill>
                  <a:srgbClr val="6E6E6E"/>
                </a:solidFill>
              </a:defRPr>
            </a:lvl1pPr>
            <a:lvl2pPr marL="268288" indent="0">
              <a:buFontTx/>
              <a:buNone/>
              <a:defRPr/>
            </a:lvl2pPr>
            <a:lvl3pPr marL="541337" indent="0">
              <a:buFontTx/>
              <a:buNone/>
              <a:defRPr/>
            </a:lvl3pPr>
            <a:lvl4pPr marL="804863" indent="0">
              <a:buFontTx/>
              <a:buNone/>
              <a:defRPr/>
            </a:lvl4pPr>
            <a:lvl5pPr marL="1081087" indent="0">
              <a:buFontTx/>
              <a:buNone/>
              <a:defRPr/>
            </a:lvl5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Tehtävä</a:t>
            </a:r>
            <a:br>
              <a:rPr lang="fi-FI" dirty="0"/>
            </a:br>
            <a:r>
              <a:rPr lang="fi-FI" dirty="0"/>
              <a:t>Sähköposti@op.fi</a:t>
            </a:r>
            <a:br>
              <a:rPr lang="fi-FI" dirty="0"/>
            </a:br>
            <a:r>
              <a:rPr lang="fi-FI" dirty="0"/>
              <a:t>+358 XX XXX XXXX</a:t>
            </a:r>
            <a:endParaRPr lang="en-US" dirty="0"/>
          </a:p>
        </p:txBody>
      </p:sp>
      <p:sp>
        <p:nvSpPr>
          <p:cNvPr id="26" name="Picture Placeholder 5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4716160" y="3723985"/>
            <a:ext cx="1080010" cy="108001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6012200" y="3723846"/>
            <a:ext cx="2448340" cy="1152160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1600" spc="-50">
                <a:solidFill>
                  <a:srgbClr val="6E6E6E"/>
                </a:solidFill>
              </a:defRPr>
            </a:lvl1pPr>
            <a:lvl2pPr marL="268288" indent="0">
              <a:buFontTx/>
              <a:buNone/>
              <a:defRPr/>
            </a:lvl2pPr>
            <a:lvl3pPr marL="541337" indent="0">
              <a:buFontTx/>
              <a:buNone/>
              <a:defRPr/>
            </a:lvl3pPr>
            <a:lvl4pPr marL="804863" indent="0">
              <a:buFontTx/>
              <a:buNone/>
              <a:defRPr/>
            </a:lvl4pPr>
            <a:lvl5pPr marL="1081087" indent="0">
              <a:buFontTx/>
              <a:buNone/>
              <a:defRPr/>
            </a:lvl5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Tehtävä</a:t>
            </a:r>
            <a:br>
              <a:rPr lang="fi-FI" dirty="0"/>
            </a:br>
            <a:r>
              <a:rPr lang="fi-FI" dirty="0"/>
              <a:t>Sähköposti@op.fi</a:t>
            </a:r>
            <a:br>
              <a:rPr lang="fi-FI" dirty="0"/>
            </a:br>
            <a:r>
              <a:rPr lang="fi-FI" dirty="0"/>
              <a:t>+358 XX XXX XXXX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0754" y="76199"/>
            <a:ext cx="8011454" cy="96598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99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0B60-EE10-4F96-9FF4-AA0D5E0E59C7}" type="datetime1">
              <a:rPr lang="fi-FI" smtClean="0"/>
              <a:t>10.3.2017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Alatunnisteessa oleva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Picture Placeholder 5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456393" y="1242153"/>
            <a:ext cx="1044000" cy="1044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16" name="Tekstin paikkamerkki 3"/>
          <p:cNvSpPr>
            <a:spLocks noGrp="1"/>
          </p:cNvSpPr>
          <p:nvPr>
            <p:ph type="body" sz="quarter" idx="13" hasCustomPrompt="1"/>
          </p:nvPr>
        </p:nvSpPr>
        <p:spPr>
          <a:xfrm>
            <a:off x="440112" y="2405574"/>
            <a:ext cx="2485662" cy="16200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spcBef>
                <a:spcPts val="240"/>
              </a:spcBef>
              <a:buNone/>
              <a:defRPr sz="1800" spc="-50">
                <a:solidFill>
                  <a:srgbClr val="6E6E6E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17" name="Picture Placeholder 5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3342288" y="1242153"/>
            <a:ext cx="1044000" cy="1044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3" name="Tekstin paikkamerkki 15"/>
          <p:cNvSpPr>
            <a:spLocks noGrp="1"/>
          </p:cNvSpPr>
          <p:nvPr>
            <p:ph type="body" sz="quarter" idx="14" hasCustomPrompt="1"/>
          </p:nvPr>
        </p:nvSpPr>
        <p:spPr>
          <a:xfrm>
            <a:off x="3328794" y="2405574"/>
            <a:ext cx="2485662" cy="16200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800" spc="-50">
                <a:solidFill>
                  <a:srgbClr val="6E6E6E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24" name="Picture Placeholder 5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6228184" y="1242153"/>
            <a:ext cx="1044000" cy="1044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5" name="Tekstin paikkamerkki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17477" y="2405574"/>
            <a:ext cx="2485662" cy="16200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800" spc="-50">
                <a:solidFill>
                  <a:srgbClr val="6E6E6E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0754" y="76199"/>
            <a:ext cx="8011454" cy="96598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415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8A7F-5275-4CD1-B4EB-51E71A836035}" type="datetime1">
              <a:rPr lang="fi-FI" smtClean="0"/>
              <a:t>10.3.2017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Alatunnisteessa oleva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20" name="Picture Placeholder 5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383823" y="1275606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>
                <a:solidFill>
                  <a:srgbClr val="6E6E6E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1" name="Tekstin paikkamerkki 3"/>
          <p:cNvSpPr>
            <a:spLocks noGrp="1"/>
          </p:cNvSpPr>
          <p:nvPr>
            <p:ph type="body" sz="quarter" idx="13" hasCustomPrompt="1"/>
          </p:nvPr>
        </p:nvSpPr>
        <p:spPr>
          <a:xfrm>
            <a:off x="1274695" y="1275606"/>
            <a:ext cx="1897079" cy="147272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240"/>
              </a:spcBef>
              <a:buNone/>
              <a:defRPr sz="1600" spc="-50">
                <a:solidFill>
                  <a:srgbClr val="6E6E6E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22" name="Picture Placeholder 5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3275294" y="1275606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>
                <a:solidFill>
                  <a:srgbClr val="6E6E6E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3" name="Tekstin paikkamerkki 15"/>
          <p:cNvSpPr>
            <a:spLocks noGrp="1"/>
          </p:cNvSpPr>
          <p:nvPr>
            <p:ph type="body" sz="quarter" idx="14" hasCustomPrompt="1"/>
          </p:nvPr>
        </p:nvSpPr>
        <p:spPr>
          <a:xfrm>
            <a:off x="4158233" y="1275606"/>
            <a:ext cx="1897079" cy="147272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buNone/>
              <a:defRPr sz="1600" spc="-50">
                <a:solidFill>
                  <a:srgbClr val="6E6E6E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24" name="Picture Placeholder 5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6155614" y="1275606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>
                <a:solidFill>
                  <a:srgbClr val="6E6E6E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5" name="Tekstin paikkamerkki 13"/>
          <p:cNvSpPr>
            <a:spLocks noGrp="1"/>
          </p:cNvSpPr>
          <p:nvPr>
            <p:ph type="body" sz="quarter" idx="15" hasCustomPrompt="1"/>
          </p:nvPr>
        </p:nvSpPr>
        <p:spPr>
          <a:xfrm>
            <a:off x="7052060" y="1275606"/>
            <a:ext cx="1897079" cy="147272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buNone/>
              <a:defRPr sz="1600" spc="-50">
                <a:solidFill>
                  <a:srgbClr val="6E6E6E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26" name="Picture Placeholder 5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383823" y="2825625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>
                <a:solidFill>
                  <a:srgbClr val="6E6E6E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7" name="Tekstin paikkamerkki 3"/>
          <p:cNvSpPr>
            <a:spLocks noGrp="1"/>
          </p:cNvSpPr>
          <p:nvPr>
            <p:ph type="body" sz="quarter" idx="20" hasCustomPrompt="1"/>
          </p:nvPr>
        </p:nvSpPr>
        <p:spPr>
          <a:xfrm>
            <a:off x="1268982" y="2830699"/>
            <a:ext cx="1897079" cy="147272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240"/>
              </a:spcBef>
              <a:buNone/>
              <a:defRPr sz="1600" spc="-50">
                <a:solidFill>
                  <a:srgbClr val="6E6E6E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28" name="Picture Placeholder 5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275294" y="2825625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>
                <a:solidFill>
                  <a:srgbClr val="6E6E6E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9" name="Tekstin paikkamerkki 15"/>
          <p:cNvSpPr>
            <a:spLocks noGrp="1"/>
          </p:cNvSpPr>
          <p:nvPr>
            <p:ph type="body" sz="quarter" idx="22" hasCustomPrompt="1"/>
          </p:nvPr>
        </p:nvSpPr>
        <p:spPr>
          <a:xfrm>
            <a:off x="4152520" y="2830699"/>
            <a:ext cx="1897079" cy="147272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buNone/>
              <a:defRPr sz="1600" spc="-50">
                <a:solidFill>
                  <a:srgbClr val="6E6E6E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30" name="Picture Placeholder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155614" y="2825625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>
                <a:solidFill>
                  <a:srgbClr val="6E6E6E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43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7046347" y="2830699"/>
            <a:ext cx="1897079" cy="147272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buNone/>
              <a:defRPr sz="1600" spc="-50">
                <a:solidFill>
                  <a:srgbClr val="6E6E6E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10754" y="76199"/>
            <a:ext cx="8011454" cy="96598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53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hteystiedo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8A7F-5275-4CD1-B4EB-51E71A836035}" type="datetime1">
              <a:rPr lang="fi-FI" smtClean="0"/>
              <a:t>10.3.2017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Alatunnisteessa oleva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24" name="Picture Placeholder 5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7497817" y="1342449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>
                <a:solidFill>
                  <a:srgbClr val="505150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5" name="Tekstin paikkamerkki 13"/>
          <p:cNvSpPr>
            <a:spLocks noGrp="1"/>
          </p:cNvSpPr>
          <p:nvPr>
            <p:ph type="body" sz="quarter" idx="15" hasCustomPrompt="1"/>
          </p:nvPr>
        </p:nvSpPr>
        <p:spPr>
          <a:xfrm>
            <a:off x="6963278" y="2182524"/>
            <a:ext cx="1897079" cy="5786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90000"/>
              </a:lnSpc>
              <a:buNone/>
              <a:defRPr sz="1600" spc="-50">
                <a:solidFill>
                  <a:srgbClr val="6E6E6E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30" name="Picture Placeholder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7497817" y="2892468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>
                <a:solidFill>
                  <a:srgbClr val="6E6E6E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43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6963278" y="3742393"/>
            <a:ext cx="1897079" cy="5786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90000"/>
              </a:lnSpc>
              <a:buNone/>
              <a:defRPr sz="1600" spc="-50">
                <a:solidFill>
                  <a:srgbClr val="6E6E6E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10754" y="76199"/>
            <a:ext cx="8011454" cy="96598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8" name="Picture Placeholder 5"/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3055992" y="1352001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>
                <a:solidFill>
                  <a:srgbClr val="505150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31" name="Tekstin paikkamerkki 13"/>
          <p:cNvSpPr>
            <a:spLocks noGrp="1"/>
          </p:cNvSpPr>
          <p:nvPr>
            <p:ph type="body" sz="quarter" idx="31" hasCustomPrompt="1"/>
          </p:nvPr>
        </p:nvSpPr>
        <p:spPr>
          <a:xfrm>
            <a:off x="2521453" y="2192076"/>
            <a:ext cx="1897079" cy="5786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90000"/>
              </a:lnSpc>
              <a:buNone/>
              <a:defRPr sz="1600" spc="-50">
                <a:solidFill>
                  <a:srgbClr val="6E6E6E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32" name="Picture Placeholder 5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3055992" y="2902020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>
                <a:solidFill>
                  <a:srgbClr val="6E6E6E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33" name="Tekstin paikkamerkki 13"/>
          <p:cNvSpPr>
            <a:spLocks noGrp="1"/>
          </p:cNvSpPr>
          <p:nvPr>
            <p:ph type="body" sz="quarter" idx="33" hasCustomPrompt="1"/>
          </p:nvPr>
        </p:nvSpPr>
        <p:spPr>
          <a:xfrm>
            <a:off x="2521453" y="3742393"/>
            <a:ext cx="1897079" cy="5786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90000"/>
              </a:lnSpc>
              <a:buNone/>
              <a:defRPr sz="1600" spc="-50">
                <a:solidFill>
                  <a:srgbClr val="6E6E6E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34" name="Picture Placeholder 5"/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835080" y="1342452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>
                <a:solidFill>
                  <a:srgbClr val="505150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35" name="Tekstin paikkamerkki 13"/>
          <p:cNvSpPr>
            <a:spLocks noGrp="1"/>
          </p:cNvSpPr>
          <p:nvPr>
            <p:ph type="body" sz="quarter" idx="35" hasCustomPrompt="1"/>
          </p:nvPr>
        </p:nvSpPr>
        <p:spPr>
          <a:xfrm>
            <a:off x="300541" y="2182527"/>
            <a:ext cx="1897079" cy="5786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90000"/>
              </a:lnSpc>
              <a:buNone/>
              <a:defRPr sz="1600" spc="-50">
                <a:solidFill>
                  <a:srgbClr val="6E6E6E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36" name="Picture Placeholder 5"/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835080" y="2892471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>
                <a:solidFill>
                  <a:srgbClr val="6E6E6E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37" name="Tekstin paikkamerkki 13"/>
          <p:cNvSpPr>
            <a:spLocks noGrp="1"/>
          </p:cNvSpPr>
          <p:nvPr>
            <p:ph type="body" sz="quarter" idx="37" hasCustomPrompt="1"/>
          </p:nvPr>
        </p:nvSpPr>
        <p:spPr>
          <a:xfrm>
            <a:off x="300541" y="3742393"/>
            <a:ext cx="1897079" cy="5786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90000"/>
              </a:lnSpc>
              <a:buNone/>
              <a:defRPr sz="1600" spc="-50">
                <a:solidFill>
                  <a:srgbClr val="6E6E6E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38" name="Picture Placeholder 5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5276904" y="1342451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>
                <a:solidFill>
                  <a:srgbClr val="505150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39" name="Tekstin paikkamerkki 13"/>
          <p:cNvSpPr>
            <a:spLocks noGrp="1"/>
          </p:cNvSpPr>
          <p:nvPr>
            <p:ph type="body" sz="quarter" idx="39" hasCustomPrompt="1"/>
          </p:nvPr>
        </p:nvSpPr>
        <p:spPr>
          <a:xfrm>
            <a:off x="4742365" y="2182526"/>
            <a:ext cx="1897079" cy="5786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90000"/>
              </a:lnSpc>
              <a:buNone/>
              <a:defRPr sz="1600" spc="-50">
                <a:solidFill>
                  <a:srgbClr val="6E6E6E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40" name="Picture Placeholder 5"/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5276904" y="2892470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>
                <a:solidFill>
                  <a:srgbClr val="6E6E6E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41" name="Tekstin paikkamerkki 13"/>
          <p:cNvSpPr>
            <a:spLocks noGrp="1"/>
          </p:cNvSpPr>
          <p:nvPr>
            <p:ph type="body" sz="quarter" idx="41" hasCustomPrompt="1"/>
          </p:nvPr>
        </p:nvSpPr>
        <p:spPr>
          <a:xfrm>
            <a:off x="4742365" y="3742393"/>
            <a:ext cx="1897079" cy="5786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90000"/>
              </a:lnSpc>
              <a:buNone/>
              <a:defRPr sz="1600" spc="-50">
                <a:solidFill>
                  <a:srgbClr val="6E6E6E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</p:spTree>
    <p:extLst>
      <p:ext uri="{BB962C8B-B14F-4D97-AF65-F5344CB8AC3E}">
        <p14:creationId xmlns:p14="http://schemas.microsoft.com/office/powerpoint/2010/main" val="52967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kans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745283"/>
            <a:ext cx="6858000" cy="924791"/>
          </a:xfrm>
          <a:effectLst/>
        </p:spPr>
        <p:txBody>
          <a:bodyPr anchor="b">
            <a:noAutofit/>
          </a:bodyPr>
          <a:lstStyle>
            <a:lvl1pPr algn="ctr">
              <a:defRPr sz="4000" spc="-50">
                <a:solidFill>
                  <a:srgbClr val="6E6E6E"/>
                </a:solidFill>
                <a:effectLst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45960"/>
            <a:ext cx="6858000" cy="448856"/>
          </a:xfrm>
          <a:effectLst/>
        </p:spPr>
        <p:txBody>
          <a:bodyPr>
            <a:noAutofit/>
          </a:bodyPr>
          <a:lstStyle>
            <a:lvl1pPr marL="0" indent="0" algn="ctr">
              <a:buNone/>
              <a:defRPr sz="2400" spc="-50">
                <a:solidFill>
                  <a:srgbClr val="6E6E6E"/>
                </a:solidFill>
                <a:effectLst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890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2735118"/>
            <a:ext cx="6858000" cy="748145"/>
          </a:xfrm>
          <a:effectLst/>
        </p:spPr>
        <p:txBody>
          <a:bodyPr anchor="ctr">
            <a:noAutofit/>
          </a:bodyPr>
          <a:lstStyle>
            <a:lvl1pPr algn="ctr">
              <a:defRPr sz="4000" baseline="0">
                <a:solidFill>
                  <a:srgbClr val="6E6E6E"/>
                </a:solidFill>
                <a:effectLst/>
              </a:defRPr>
            </a:lvl1pPr>
          </a:lstStyle>
          <a:p>
            <a:r>
              <a:rPr lang="fi-FI" dirty="0"/>
              <a:t>Kirjoita esityksen otsikko tähän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962089"/>
            <a:ext cx="6858000" cy="448856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6E6E6E"/>
                </a:solidFill>
                <a:effectLst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Lisätiedot</a:t>
            </a:r>
            <a:endParaRPr lang="en-US" dirty="0"/>
          </a:p>
        </p:txBody>
      </p:sp>
      <p:sp>
        <p:nvSpPr>
          <p:cNvPr id="6" name="Kuvan paikkamerkki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527151" y="4741069"/>
            <a:ext cx="499997" cy="271143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fi-FI" dirty="0"/>
              <a:t> 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558722" y="1377744"/>
            <a:ext cx="6026556" cy="1102097"/>
            <a:chOff x="346393" y="401850"/>
            <a:chExt cx="5952816" cy="1088612"/>
          </a:xfrm>
        </p:grpSpPr>
        <p:grpSp>
          <p:nvGrpSpPr>
            <p:cNvPr id="8" name="Group 82"/>
            <p:cNvGrpSpPr>
              <a:grpSpLocks noChangeAspect="1"/>
            </p:cNvGrpSpPr>
            <p:nvPr/>
          </p:nvGrpSpPr>
          <p:grpSpPr bwMode="auto">
            <a:xfrm>
              <a:off x="2830256" y="445893"/>
              <a:ext cx="1048214" cy="1044569"/>
              <a:chOff x="1357" y="766"/>
              <a:chExt cx="863" cy="860"/>
            </a:xfrm>
          </p:grpSpPr>
          <p:sp>
            <p:nvSpPr>
              <p:cNvPr id="26" name="Freeform 83"/>
              <p:cNvSpPr>
                <a:spLocks noEditPoints="1"/>
              </p:cNvSpPr>
              <p:nvPr/>
            </p:nvSpPr>
            <p:spPr bwMode="auto">
              <a:xfrm>
                <a:off x="1553" y="994"/>
                <a:ext cx="469" cy="403"/>
              </a:xfrm>
              <a:custGeom>
                <a:avLst/>
                <a:gdLst>
                  <a:gd name="T0" fmla="*/ 218 w 245"/>
                  <a:gd name="T1" fmla="*/ 101 h 211"/>
                  <a:gd name="T2" fmla="*/ 186 w 245"/>
                  <a:gd name="T3" fmla="*/ 120 h 211"/>
                  <a:gd name="T4" fmla="*/ 154 w 245"/>
                  <a:gd name="T5" fmla="*/ 101 h 211"/>
                  <a:gd name="T6" fmla="*/ 123 w 245"/>
                  <a:gd name="T7" fmla="*/ 120 h 211"/>
                  <a:gd name="T8" fmla="*/ 91 w 245"/>
                  <a:gd name="T9" fmla="*/ 101 h 211"/>
                  <a:gd name="T10" fmla="*/ 59 w 245"/>
                  <a:gd name="T11" fmla="*/ 120 h 211"/>
                  <a:gd name="T12" fmla="*/ 28 w 245"/>
                  <a:gd name="T13" fmla="*/ 101 h 211"/>
                  <a:gd name="T14" fmla="*/ 0 w 245"/>
                  <a:gd name="T15" fmla="*/ 114 h 211"/>
                  <a:gd name="T16" fmla="*/ 123 w 245"/>
                  <a:gd name="T17" fmla="*/ 0 h 211"/>
                  <a:gd name="T18" fmla="*/ 245 w 245"/>
                  <a:gd name="T19" fmla="*/ 114 h 211"/>
                  <a:gd name="T20" fmla="*/ 218 w 245"/>
                  <a:gd name="T21" fmla="*/ 101 h 211"/>
                  <a:gd name="T22" fmla="*/ 123 w 245"/>
                  <a:gd name="T23" fmla="*/ 119 h 211"/>
                  <a:gd name="T24" fmla="*/ 123 w 245"/>
                  <a:gd name="T25" fmla="*/ 193 h 211"/>
                  <a:gd name="T26" fmla="*/ 140 w 245"/>
                  <a:gd name="T27" fmla="*/ 211 h 211"/>
                  <a:gd name="T28" fmla="*/ 158 w 245"/>
                  <a:gd name="T29" fmla="*/ 193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5" h="211">
                    <a:moveTo>
                      <a:pt x="218" y="101"/>
                    </a:moveTo>
                    <a:cubicBezTo>
                      <a:pt x="204" y="101"/>
                      <a:pt x="192" y="109"/>
                      <a:pt x="186" y="120"/>
                    </a:cubicBezTo>
                    <a:cubicBezTo>
                      <a:pt x="180" y="109"/>
                      <a:pt x="168" y="101"/>
                      <a:pt x="154" y="101"/>
                    </a:cubicBezTo>
                    <a:cubicBezTo>
                      <a:pt x="141" y="101"/>
                      <a:pt x="129" y="109"/>
                      <a:pt x="123" y="120"/>
                    </a:cubicBezTo>
                    <a:cubicBezTo>
                      <a:pt x="117" y="109"/>
                      <a:pt x="105" y="101"/>
                      <a:pt x="91" y="101"/>
                    </a:cubicBezTo>
                    <a:cubicBezTo>
                      <a:pt x="77" y="101"/>
                      <a:pt x="66" y="109"/>
                      <a:pt x="59" y="120"/>
                    </a:cubicBezTo>
                    <a:cubicBezTo>
                      <a:pt x="53" y="109"/>
                      <a:pt x="41" y="101"/>
                      <a:pt x="28" y="101"/>
                    </a:cubicBezTo>
                    <a:cubicBezTo>
                      <a:pt x="17" y="101"/>
                      <a:pt x="7" y="106"/>
                      <a:pt x="0" y="114"/>
                    </a:cubicBezTo>
                    <a:cubicBezTo>
                      <a:pt x="4" y="51"/>
                      <a:pt x="58" y="0"/>
                      <a:pt x="123" y="0"/>
                    </a:cubicBezTo>
                    <a:cubicBezTo>
                      <a:pt x="188" y="0"/>
                      <a:pt x="241" y="51"/>
                      <a:pt x="245" y="114"/>
                    </a:cubicBezTo>
                    <a:cubicBezTo>
                      <a:pt x="239" y="106"/>
                      <a:pt x="229" y="101"/>
                      <a:pt x="218" y="101"/>
                    </a:cubicBezTo>
                    <a:close/>
                    <a:moveTo>
                      <a:pt x="123" y="119"/>
                    </a:moveTo>
                    <a:cubicBezTo>
                      <a:pt x="123" y="193"/>
                      <a:pt x="123" y="193"/>
                      <a:pt x="123" y="193"/>
                    </a:cubicBezTo>
                    <a:cubicBezTo>
                      <a:pt x="123" y="203"/>
                      <a:pt x="131" y="211"/>
                      <a:pt x="140" y="211"/>
                    </a:cubicBezTo>
                    <a:cubicBezTo>
                      <a:pt x="150" y="211"/>
                      <a:pt x="158" y="203"/>
                      <a:pt x="158" y="193"/>
                    </a:cubicBezTo>
                  </a:path>
                </a:pathLst>
              </a:cu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7" name="Oval 84"/>
              <p:cNvSpPr>
                <a:spLocks noChangeArrowheads="1"/>
              </p:cNvSpPr>
              <p:nvPr/>
            </p:nvSpPr>
            <p:spPr bwMode="auto">
              <a:xfrm>
                <a:off x="1357" y="766"/>
                <a:ext cx="863" cy="860"/>
              </a:xfrm>
              <a:prstGeom prst="ellipse">
                <a:avLst/>
              </a:prstGeom>
              <a:noFill/>
              <a:ln w="28575" cap="flat" cmpd="sng">
                <a:solidFill>
                  <a:srgbClr val="6E6E6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grpSp>
          <p:nvGrpSpPr>
            <p:cNvPr id="9" name="Ryhmä 161"/>
            <p:cNvGrpSpPr>
              <a:grpSpLocks noChangeAspect="1"/>
            </p:cNvGrpSpPr>
            <p:nvPr/>
          </p:nvGrpSpPr>
          <p:grpSpPr>
            <a:xfrm>
              <a:off x="5253998" y="435377"/>
              <a:ext cx="1045211" cy="1044000"/>
              <a:chOff x="3371850" y="2398713"/>
              <a:chExt cx="1368425" cy="1366838"/>
            </a:xfrm>
          </p:grpSpPr>
          <p:sp>
            <p:nvSpPr>
              <p:cNvPr id="24" name="Freeform 88"/>
              <p:cNvSpPr>
                <a:spLocks/>
              </p:cNvSpPr>
              <p:nvPr/>
            </p:nvSpPr>
            <p:spPr bwMode="auto">
              <a:xfrm>
                <a:off x="3687763" y="2770188"/>
                <a:ext cx="735013" cy="677863"/>
              </a:xfrm>
              <a:custGeom>
                <a:avLst/>
                <a:gdLst>
                  <a:gd name="T0" fmla="*/ 222 w 242"/>
                  <a:gd name="T1" fmla="*/ 26 h 223"/>
                  <a:gd name="T2" fmla="*/ 153 w 242"/>
                  <a:gd name="T3" fmla="*/ 5 h 223"/>
                  <a:gd name="T4" fmla="*/ 121 w 242"/>
                  <a:gd name="T5" fmla="*/ 25 h 223"/>
                  <a:gd name="T6" fmla="*/ 88 w 242"/>
                  <a:gd name="T7" fmla="*/ 5 h 223"/>
                  <a:gd name="T8" fmla="*/ 20 w 242"/>
                  <a:gd name="T9" fmla="*/ 26 h 223"/>
                  <a:gd name="T10" fmla="*/ 1 w 242"/>
                  <a:gd name="T11" fmla="*/ 84 h 223"/>
                  <a:gd name="T12" fmla="*/ 23 w 242"/>
                  <a:gd name="T13" fmla="*/ 139 h 223"/>
                  <a:gd name="T14" fmla="*/ 89 w 242"/>
                  <a:gd name="T15" fmla="*/ 202 h 223"/>
                  <a:gd name="T16" fmla="*/ 121 w 242"/>
                  <a:gd name="T17" fmla="*/ 223 h 223"/>
                  <a:gd name="T18" fmla="*/ 153 w 242"/>
                  <a:gd name="T19" fmla="*/ 202 h 223"/>
                  <a:gd name="T20" fmla="*/ 219 w 242"/>
                  <a:gd name="T21" fmla="*/ 139 h 223"/>
                  <a:gd name="T22" fmla="*/ 241 w 242"/>
                  <a:gd name="T23" fmla="*/ 84 h 223"/>
                  <a:gd name="T24" fmla="*/ 222 w 242"/>
                  <a:gd name="T25" fmla="*/ 26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2" h="223">
                    <a:moveTo>
                      <a:pt x="222" y="26"/>
                    </a:moveTo>
                    <a:cubicBezTo>
                      <a:pt x="205" y="7"/>
                      <a:pt x="179" y="0"/>
                      <a:pt x="153" y="5"/>
                    </a:cubicBezTo>
                    <a:cubicBezTo>
                      <a:pt x="134" y="8"/>
                      <a:pt x="121" y="25"/>
                      <a:pt x="121" y="25"/>
                    </a:cubicBezTo>
                    <a:cubicBezTo>
                      <a:pt x="121" y="25"/>
                      <a:pt x="108" y="8"/>
                      <a:pt x="88" y="5"/>
                    </a:cubicBezTo>
                    <a:cubicBezTo>
                      <a:pt x="63" y="0"/>
                      <a:pt x="37" y="7"/>
                      <a:pt x="20" y="26"/>
                    </a:cubicBezTo>
                    <a:cubicBezTo>
                      <a:pt x="5" y="42"/>
                      <a:pt x="0" y="63"/>
                      <a:pt x="1" y="84"/>
                    </a:cubicBezTo>
                    <a:cubicBezTo>
                      <a:pt x="2" y="104"/>
                      <a:pt x="12" y="123"/>
                      <a:pt x="23" y="139"/>
                    </a:cubicBezTo>
                    <a:cubicBezTo>
                      <a:pt x="41" y="164"/>
                      <a:pt x="65" y="184"/>
                      <a:pt x="89" y="202"/>
                    </a:cubicBezTo>
                    <a:cubicBezTo>
                      <a:pt x="97" y="208"/>
                      <a:pt x="121" y="223"/>
                      <a:pt x="121" y="223"/>
                    </a:cubicBezTo>
                    <a:cubicBezTo>
                      <a:pt x="121" y="223"/>
                      <a:pt x="144" y="208"/>
                      <a:pt x="153" y="202"/>
                    </a:cubicBezTo>
                    <a:cubicBezTo>
                      <a:pt x="177" y="184"/>
                      <a:pt x="201" y="164"/>
                      <a:pt x="219" y="139"/>
                    </a:cubicBezTo>
                    <a:cubicBezTo>
                      <a:pt x="230" y="123"/>
                      <a:pt x="240" y="104"/>
                      <a:pt x="241" y="84"/>
                    </a:cubicBezTo>
                    <a:cubicBezTo>
                      <a:pt x="242" y="63"/>
                      <a:pt x="236" y="42"/>
                      <a:pt x="222" y="26"/>
                    </a:cubicBezTo>
                    <a:close/>
                  </a:path>
                </a:pathLst>
              </a:cu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5" name="Oval 89"/>
              <p:cNvSpPr>
                <a:spLocks noChangeArrowheads="1"/>
              </p:cNvSpPr>
              <p:nvPr/>
            </p:nvSpPr>
            <p:spPr bwMode="auto">
              <a:xfrm>
                <a:off x="3371850" y="2398713"/>
                <a:ext cx="1368425" cy="1366838"/>
              </a:xfrm>
              <a:prstGeom prst="ellipse">
                <a:avLst/>
              </a:prstGeom>
              <a:noFill/>
              <a:ln w="28575" cap="flat" cmpd="sng">
                <a:solidFill>
                  <a:srgbClr val="6E6E6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grpSp>
          <p:nvGrpSpPr>
            <p:cNvPr id="10" name="Group 92"/>
            <p:cNvGrpSpPr>
              <a:grpSpLocks noChangeAspect="1"/>
            </p:cNvGrpSpPr>
            <p:nvPr/>
          </p:nvGrpSpPr>
          <p:grpSpPr bwMode="auto">
            <a:xfrm>
              <a:off x="1578767" y="435377"/>
              <a:ext cx="1053039" cy="1044000"/>
              <a:chOff x="1734" y="1888"/>
              <a:chExt cx="466" cy="462"/>
            </a:xfrm>
          </p:grpSpPr>
          <p:sp>
            <p:nvSpPr>
              <p:cNvPr id="19" name="Oval 93"/>
              <p:cNvSpPr>
                <a:spLocks noChangeArrowheads="1"/>
              </p:cNvSpPr>
              <p:nvPr/>
            </p:nvSpPr>
            <p:spPr bwMode="auto">
              <a:xfrm>
                <a:off x="1861" y="2014"/>
                <a:ext cx="210" cy="93"/>
              </a:xfrm>
              <a:prstGeom prst="ellipse">
                <a:avLst/>
              </a:pr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0" name="Freeform 94"/>
              <p:cNvSpPr>
                <a:spLocks/>
              </p:cNvSpPr>
              <p:nvPr/>
            </p:nvSpPr>
            <p:spPr bwMode="auto">
              <a:xfrm>
                <a:off x="1861" y="2061"/>
                <a:ext cx="210" cy="88"/>
              </a:xfrm>
              <a:custGeom>
                <a:avLst/>
                <a:gdLst>
                  <a:gd name="T0" fmla="*/ 109 w 109"/>
                  <a:gd name="T1" fmla="*/ 0 h 46"/>
                  <a:gd name="T2" fmla="*/ 109 w 109"/>
                  <a:gd name="T3" fmla="*/ 21 h 46"/>
                  <a:gd name="T4" fmla="*/ 55 w 109"/>
                  <a:gd name="T5" fmla="*/ 46 h 46"/>
                  <a:gd name="T6" fmla="*/ 0 w 109"/>
                  <a:gd name="T7" fmla="*/ 21 h 46"/>
                  <a:gd name="T8" fmla="*/ 0 w 109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46">
                    <a:moveTo>
                      <a:pt x="109" y="0"/>
                    </a:moveTo>
                    <a:cubicBezTo>
                      <a:pt x="109" y="21"/>
                      <a:pt x="109" y="21"/>
                      <a:pt x="109" y="21"/>
                    </a:cubicBezTo>
                    <a:cubicBezTo>
                      <a:pt x="109" y="33"/>
                      <a:pt x="87" y="46"/>
                      <a:pt x="55" y="46"/>
                    </a:cubicBezTo>
                    <a:cubicBezTo>
                      <a:pt x="22" y="46"/>
                      <a:pt x="0" y="33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1" name="Freeform 95"/>
              <p:cNvSpPr>
                <a:spLocks/>
              </p:cNvSpPr>
              <p:nvPr/>
            </p:nvSpPr>
            <p:spPr bwMode="auto">
              <a:xfrm>
                <a:off x="1861" y="2099"/>
                <a:ext cx="210" cy="88"/>
              </a:xfrm>
              <a:custGeom>
                <a:avLst/>
                <a:gdLst>
                  <a:gd name="T0" fmla="*/ 109 w 109"/>
                  <a:gd name="T1" fmla="*/ 0 h 46"/>
                  <a:gd name="T2" fmla="*/ 109 w 109"/>
                  <a:gd name="T3" fmla="*/ 22 h 46"/>
                  <a:gd name="T4" fmla="*/ 55 w 109"/>
                  <a:gd name="T5" fmla="*/ 46 h 46"/>
                  <a:gd name="T6" fmla="*/ 0 w 109"/>
                  <a:gd name="T7" fmla="*/ 22 h 46"/>
                  <a:gd name="T8" fmla="*/ 0 w 109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46">
                    <a:moveTo>
                      <a:pt x="109" y="0"/>
                    </a:moveTo>
                    <a:cubicBezTo>
                      <a:pt x="109" y="22"/>
                      <a:pt x="109" y="22"/>
                      <a:pt x="109" y="22"/>
                    </a:cubicBezTo>
                    <a:cubicBezTo>
                      <a:pt x="109" y="33"/>
                      <a:pt x="87" y="46"/>
                      <a:pt x="55" y="46"/>
                    </a:cubicBezTo>
                    <a:cubicBezTo>
                      <a:pt x="22" y="46"/>
                      <a:pt x="0" y="33"/>
                      <a:pt x="0" y="2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2" name="Freeform 96"/>
              <p:cNvSpPr>
                <a:spLocks/>
              </p:cNvSpPr>
              <p:nvPr/>
            </p:nvSpPr>
            <p:spPr bwMode="auto">
              <a:xfrm>
                <a:off x="1861" y="2137"/>
                <a:ext cx="210" cy="87"/>
              </a:xfrm>
              <a:custGeom>
                <a:avLst/>
                <a:gdLst>
                  <a:gd name="T0" fmla="*/ 109 w 109"/>
                  <a:gd name="T1" fmla="*/ 0 h 45"/>
                  <a:gd name="T2" fmla="*/ 109 w 109"/>
                  <a:gd name="T3" fmla="*/ 21 h 45"/>
                  <a:gd name="T4" fmla="*/ 55 w 109"/>
                  <a:gd name="T5" fmla="*/ 45 h 45"/>
                  <a:gd name="T6" fmla="*/ 0 w 109"/>
                  <a:gd name="T7" fmla="*/ 21 h 45"/>
                  <a:gd name="T8" fmla="*/ 0 w 109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45">
                    <a:moveTo>
                      <a:pt x="109" y="0"/>
                    </a:moveTo>
                    <a:cubicBezTo>
                      <a:pt x="109" y="21"/>
                      <a:pt x="109" y="21"/>
                      <a:pt x="109" y="21"/>
                    </a:cubicBezTo>
                    <a:cubicBezTo>
                      <a:pt x="109" y="33"/>
                      <a:pt x="87" y="45"/>
                      <a:pt x="55" y="45"/>
                    </a:cubicBezTo>
                    <a:cubicBezTo>
                      <a:pt x="22" y="45"/>
                      <a:pt x="0" y="33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3" name="Oval 97"/>
              <p:cNvSpPr>
                <a:spLocks noChangeArrowheads="1"/>
              </p:cNvSpPr>
              <p:nvPr/>
            </p:nvSpPr>
            <p:spPr bwMode="auto">
              <a:xfrm>
                <a:off x="1734" y="1888"/>
                <a:ext cx="466" cy="462"/>
              </a:xfrm>
              <a:prstGeom prst="ellipse">
                <a:avLst/>
              </a:prstGeom>
              <a:noFill/>
              <a:ln w="28575" cap="flat" cmpd="sng">
                <a:solidFill>
                  <a:srgbClr val="6E6E6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1" name="Ryhmä 170"/>
            <p:cNvGrpSpPr>
              <a:grpSpLocks noChangeAspect="1"/>
            </p:cNvGrpSpPr>
            <p:nvPr/>
          </p:nvGrpSpPr>
          <p:grpSpPr>
            <a:xfrm>
              <a:off x="4047092" y="435377"/>
              <a:ext cx="1048500" cy="1044000"/>
              <a:chOff x="4333441" y="2277355"/>
              <a:chExt cx="739775" cy="736600"/>
            </a:xfrm>
          </p:grpSpPr>
          <p:sp>
            <p:nvSpPr>
              <p:cNvPr id="13" name="Freeform 101"/>
              <p:cNvSpPr>
                <a:spLocks/>
              </p:cNvSpPr>
              <p:nvPr/>
            </p:nvSpPr>
            <p:spPr bwMode="auto">
              <a:xfrm>
                <a:off x="4509654" y="2517068"/>
                <a:ext cx="385763" cy="271463"/>
              </a:xfrm>
              <a:custGeom>
                <a:avLst/>
                <a:gdLst>
                  <a:gd name="T0" fmla="*/ 26 w 126"/>
                  <a:gd name="T1" fmla="*/ 89 h 89"/>
                  <a:gd name="T2" fmla="*/ 7 w 126"/>
                  <a:gd name="T3" fmla="*/ 89 h 89"/>
                  <a:gd name="T4" fmla="*/ 0 w 126"/>
                  <a:gd name="T5" fmla="*/ 81 h 89"/>
                  <a:gd name="T6" fmla="*/ 0 w 126"/>
                  <a:gd name="T7" fmla="*/ 8 h 89"/>
                  <a:gd name="T8" fmla="*/ 7 w 126"/>
                  <a:gd name="T9" fmla="*/ 0 h 89"/>
                  <a:gd name="T10" fmla="*/ 118 w 126"/>
                  <a:gd name="T11" fmla="*/ 0 h 89"/>
                  <a:gd name="T12" fmla="*/ 126 w 126"/>
                  <a:gd name="T13" fmla="*/ 8 h 89"/>
                  <a:gd name="T14" fmla="*/ 126 w 126"/>
                  <a:gd name="T15" fmla="*/ 81 h 89"/>
                  <a:gd name="T16" fmla="*/ 118 w 126"/>
                  <a:gd name="T17" fmla="*/ 89 h 89"/>
                  <a:gd name="T18" fmla="*/ 26 w 126"/>
                  <a:gd name="T1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6" h="89">
                    <a:moveTo>
                      <a:pt x="26" y="89"/>
                    </a:moveTo>
                    <a:cubicBezTo>
                      <a:pt x="7" y="89"/>
                      <a:pt x="7" y="89"/>
                      <a:pt x="7" y="89"/>
                    </a:cubicBezTo>
                    <a:cubicBezTo>
                      <a:pt x="0" y="89"/>
                      <a:pt x="0" y="82"/>
                      <a:pt x="0" y="8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6" y="0"/>
                      <a:pt x="7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25" y="0"/>
                      <a:pt x="126" y="6"/>
                      <a:pt x="126" y="8"/>
                    </a:cubicBezTo>
                    <a:cubicBezTo>
                      <a:pt x="126" y="81"/>
                      <a:pt x="126" y="81"/>
                      <a:pt x="126" y="81"/>
                    </a:cubicBezTo>
                    <a:cubicBezTo>
                      <a:pt x="126" y="88"/>
                      <a:pt x="119" y="89"/>
                      <a:pt x="118" y="89"/>
                    </a:cubicBezTo>
                    <a:lnTo>
                      <a:pt x="26" y="89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4" name="Freeform 102"/>
              <p:cNvSpPr>
                <a:spLocks/>
              </p:cNvSpPr>
              <p:nvPr/>
            </p:nvSpPr>
            <p:spPr bwMode="auto">
              <a:xfrm>
                <a:off x="4647766" y="2475793"/>
                <a:ext cx="107950" cy="41275"/>
              </a:xfrm>
              <a:custGeom>
                <a:avLst/>
                <a:gdLst>
                  <a:gd name="T0" fmla="*/ 0 w 35"/>
                  <a:gd name="T1" fmla="*/ 14 h 14"/>
                  <a:gd name="T2" fmla="*/ 0 w 35"/>
                  <a:gd name="T3" fmla="*/ 5 h 14"/>
                  <a:gd name="T4" fmla="*/ 6 w 35"/>
                  <a:gd name="T5" fmla="*/ 0 h 14"/>
                  <a:gd name="T6" fmla="*/ 30 w 35"/>
                  <a:gd name="T7" fmla="*/ 0 h 14"/>
                  <a:gd name="T8" fmla="*/ 35 w 35"/>
                  <a:gd name="T9" fmla="*/ 5 h 14"/>
                  <a:gd name="T10" fmla="*/ 35 w 35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4">
                    <a:moveTo>
                      <a:pt x="0" y="14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0"/>
                      <a:pt x="5" y="0"/>
                      <a:pt x="6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5" y="0"/>
                      <a:pt x="35" y="4"/>
                      <a:pt x="35" y="5"/>
                    </a:cubicBezTo>
                    <a:cubicBezTo>
                      <a:pt x="35" y="14"/>
                      <a:pt x="35" y="14"/>
                      <a:pt x="35" y="14"/>
                    </a:cubicBezTo>
                  </a:path>
                </a:pathLst>
              </a:cu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5" name="Line 103"/>
              <p:cNvSpPr>
                <a:spLocks noChangeShapeType="1"/>
              </p:cNvSpPr>
              <p:nvPr/>
            </p:nvSpPr>
            <p:spPr bwMode="auto">
              <a:xfrm>
                <a:off x="4562041" y="2590093"/>
                <a:ext cx="282575" cy="0"/>
              </a:xfrm>
              <a:prstGeom prst="line">
                <a:avLst/>
              </a:pr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6" name="Line 104"/>
              <p:cNvSpPr>
                <a:spLocks noChangeShapeType="1"/>
              </p:cNvSpPr>
              <p:nvPr/>
            </p:nvSpPr>
            <p:spPr bwMode="auto">
              <a:xfrm>
                <a:off x="4562041" y="2652005"/>
                <a:ext cx="282575" cy="0"/>
              </a:xfrm>
              <a:prstGeom prst="line">
                <a:avLst/>
              </a:pr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7" name="Line 105"/>
              <p:cNvSpPr>
                <a:spLocks noChangeShapeType="1"/>
              </p:cNvSpPr>
              <p:nvPr/>
            </p:nvSpPr>
            <p:spPr bwMode="auto">
              <a:xfrm>
                <a:off x="4562041" y="2715505"/>
                <a:ext cx="282575" cy="0"/>
              </a:xfrm>
              <a:prstGeom prst="line">
                <a:avLst/>
              </a:pr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8" name="Oval 106"/>
              <p:cNvSpPr>
                <a:spLocks noChangeArrowheads="1"/>
              </p:cNvSpPr>
              <p:nvPr/>
            </p:nvSpPr>
            <p:spPr bwMode="auto">
              <a:xfrm>
                <a:off x="4333441" y="2277355"/>
                <a:ext cx="739775" cy="736600"/>
              </a:xfrm>
              <a:prstGeom prst="ellipse">
                <a:avLst/>
              </a:prstGeom>
              <a:noFill/>
              <a:ln w="28575" cap="flat" cmpd="sng">
                <a:solidFill>
                  <a:srgbClr val="6E6E6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pic>
          <p:nvPicPr>
            <p:cNvPr id="12" name="Kuva 1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6393" y="401850"/>
              <a:ext cx="1068195" cy="10787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0985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lehti omalla kuvalla iso kuv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rgbClr val="D1D2D3"/>
                </a:solidFill>
              </a:defRPr>
            </a:lvl1pPr>
          </a:lstStyle>
          <a:p>
            <a:r>
              <a:rPr lang="en-US" dirty="0" err="1"/>
              <a:t>Liitä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2934003" y="373064"/>
            <a:ext cx="3275995" cy="327599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Liitä</a:t>
            </a:r>
            <a:r>
              <a:rPr lang="en-US" dirty="0"/>
              <a:t> </a:t>
            </a:r>
            <a:r>
              <a:rPr lang="en-US" dirty="0" err="1"/>
              <a:t>iso</a:t>
            </a:r>
            <a:r>
              <a:rPr lang="en-US" dirty="0"/>
              <a:t> </a:t>
            </a:r>
            <a:r>
              <a:rPr lang="en-US" dirty="0" err="1"/>
              <a:t>ikoni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14" name="Otsikko 1"/>
          <p:cNvSpPr>
            <a:spLocks noGrp="1"/>
          </p:cNvSpPr>
          <p:nvPr>
            <p:ph type="ctrTitle" hasCustomPrompt="1"/>
          </p:nvPr>
        </p:nvSpPr>
        <p:spPr>
          <a:xfrm>
            <a:off x="450851" y="3626804"/>
            <a:ext cx="8242300" cy="788753"/>
          </a:xfrm>
          <a:prstGeom prst="rect">
            <a:avLst/>
          </a:prstGeom>
          <a:effectLst>
            <a:outerShdw blurRad="123825" dist="12700" dir="2700000" algn="tl" rotWithShape="0">
              <a:srgbClr val="000000">
                <a:alpha val="11000"/>
              </a:srgbClr>
            </a:outerShdw>
          </a:effectLst>
        </p:spPr>
        <p:txBody>
          <a:bodyPr>
            <a:noAutofit/>
          </a:bodyPr>
          <a:lstStyle>
            <a:lvl1pPr algn="ctr">
              <a:defRPr sz="3600" b="0" spc="-50">
                <a:solidFill>
                  <a:schemeClr val="bg1"/>
                </a:solidFill>
                <a:effectLst>
                  <a:outerShdw blurRad="114300" dist="38100" dir="2700000" algn="ctr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r>
              <a:rPr lang="fi-FI" dirty="0"/>
              <a:t>Kansilehti, kuvalla</a:t>
            </a:r>
          </a:p>
        </p:txBody>
      </p:sp>
      <p:sp>
        <p:nvSpPr>
          <p:cNvPr id="15" name="Alaotsikko 2"/>
          <p:cNvSpPr>
            <a:spLocks noGrp="1"/>
          </p:cNvSpPr>
          <p:nvPr>
            <p:ph type="subTitle" idx="1"/>
          </p:nvPr>
        </p:nvSpPr>
        <p:spPr>
          <a:xfrm>
            <a:off x="451195" y="4443413"/>
            <a:ext cx="8238477" cy="540792"/>
          </a:xfrm>
          <a:prstGeom prst="rect">
            <a:avLst/>
          </a:prstGeom>
          <a:effectLst>
            <a:outerShdw blurRad="123825" dist="12700" dir="2700000" algn="tl" rotWithShape="0">
              <a:srgbClr val="000000">
                <a:alpha val="11000"/>
              </a:srgbClr>
            </a:outerShdw>
          </a:effectLst>
        </p:spPr>
        <p:txBody>
          <a:bodyPr>
            <a:noAutofit/>
          </a:bodyPr>
          <a:lstStyle>
            <a:lvl1pPr marL="0" indent="0" algn="ctr">
              <a:buNone/>
              <a:defRPr sz="2000" spc="-50">
                <a:solidFill>
                  <a:schemeClr val="bg1"/>
                </a:solidFill>
                <a:effectLst>
                  <a:outerShdw blurRad="114300" dist="38100" dir="2700000" algn="ctr" rotWithShape="0">
                    <a:srgbClr val="000000">
                      <a:alpha val="2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9" name="Kuvan paikkamerkki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527151" y="4741069"/>
            <a:ext cx="499997" cy="271143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0062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>
                <a:solidFill>
                  <a:srgbClr val="D1D2D3"/>
                </a:solidFill>
              </a:defRPr>
            </a:lvl1pPr>
          </a:lstStyle>
          <a:p>
            <a:r>
              <a:rPr lang="en-US"/>
              <a:t>Liitä tähän kuva</a:t>
            </a:r>
          </a:p>
        </p:txBody>
      </p:sp>
      <p:sp>
        <p:nvSpPr>
          <p:cNvPr id="25" name="Otsikko 1"/>
          <p:cNvSpPr>
            <a:spLocks noGrp="1"/>
          </p:cNvSpPr>
          <p:nvPr>
            <p:ph type="ctrTitle" hasCustomPrompt="1"/>
          </p:nvPr>
        </p:nvSpPr>
        <p:spPr>
          <a:xfrm>
            <a:off x="462776" y="3560777"/>
            <a:ext cx="8242300" cy="601375"/>
          </a:xfrm>
          <a:prstGeom prst="rect">
            <a:avLst/>
          </a:prstGeom>
          <a:effectLst>
            <a:outerShdw blurRad="114300" dist="38100" dir="2700000" algn="tl" rotWithShape="0">
              <a:srgbClr val="000000">
                <a:alpha val="20000"/>
              </a:srgbClr>
            </a:outerShdw>
          </a:effectLst>
        </p:spPr>
        <p:txBody>
          <a:bodyPr>
            <a:noAutofit/>
          </a:bodyPr>
          <a:lstStyle>
            <a:lvl1pPr algn="ctr">
              <a:defRPr sz="3600" b="0" spc="-5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Kansilehti, kuvalla</a:t>
            </a:r>
          </a:p>
        </p:txBody>
      </p:sp>
      <p:sp>
        <p:nvSpPr>
          <p:cNvPr id="8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469484" y="4235658"/>
            <a:ext cx="2450863" cy="475373"/>
          </a:xfrm>
          <a:effectLst>
            <a:outerShdw blurRad="88900" dist="38100" dir="2700000" algn="tl" rotWithShape="0">
              <a:srgbClr val="000000">
                <a:alpha val="20000"/>
              </a:srgb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1200" b="0" spc="-50">
                <a:solidFill>
                  <a:schemeClr val="bg1"/>
                </a:solidFill>
              </a:defRPr>
            </a:lvl1pPr>
            <a:lvl2pPr marL="252000" indent="0">
              <a:buNone/>
              <a:defRPr sz="1200">
                <a:solidFill>
                  <a:srgbClr val="FFFFFF"/>
                </a:solidFill>
              </a:defRPr>
            </a:lvl2pPr>
            <a:lvl3pPr marL="504000" indent="0">
              <a:buNone/>
              <a:defRPr sz="1200">
                <a:solidFill>
                  <a:srgbClr val="FFFFFF"/>
                </a:solidFill>
              </a:defRPr>
            </a:lvl3pPr>
            <a:lvl4pPr marL="756000" indent="0">
              <a:buNone/>
              <a:defRPr sz="1200">
                <a:solidFill>
                  <a:srgbClr val="FFFFFF"/>
                </a:solidFill>
              </a:defRPr>
            </a:lvl4pPr>
            <a:lvl5pPr marL="1008000" indent="0">
              <a:buNone/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err="1"/>
              <a:t>Nimi</a:t>
            </a:r>
            <a:r>
              <a:rPr lang="en-US" dirty="0"/>
              <a:t>/</a:t>
            </a:r>
            <a:r>
              <a:rPr lang="en-US" dirty="0" err="1"/>
              <a:t>nimet</a:t>
            </a:r>
            <a:endParaRPr lang="en-US" dirty="0"/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7" hasCustomPrompt="1"/>
          </p:nvPr>
        </p:nvSpPr>
        <p:spPr>
          <a:xfrm>
            <a:off x="3360989" y="4235658"/>
            <a:ext cx="2450863" cy="475373"/>
          </a:xfrm>
          <a:effectLst>
            <a:outerShdw blurRad="88900" dist="38100" dir="2700000" algn="tl" rotWithShape="0">
              <a:srgbClr val="000000">
                <a:alpha val="20000"/>
              </a:srgb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1200" b="0" spc="-50">
                <a:solidFill>
                  <a:schemeClr val="bg1"/>
                </a:solidFill>
              </a:defRPr>
            </a:lvl1pPr>
            <a:lvl2pPr marL="252000" indent="0">
              <a:buNone/>
              <a:defRPr sz="1200">
                <a:solidFill>
                  <a:srgbClr val="FFFFFF"/>
                </a:solidFill>
              </a:defRPr>
            </a:lvl2pPr>
            <a:lvl3pPr marL="504000" indent="0">
              <a:buNone/>
              <a:defRPr sz="1200">
                <a:solidFill>
                  <a:srgbClr val="FFFFFF"/>
                </a:solidFill>
              </a:defRPr>
            </a:lvl3pPr>
            <a:lvl4pPr marL="756000" indent="0">
              <a:buNone/>
              <a:defRPr sz="1200">
                <a:solidFill>
                  <a:srgbClr val="FFFFFF"/>
                </a:solidFill>
              </a:defRPr>
            </a:lvl4pPr>
            <a:lvl5pPr marL="1008000" indent="0">
              <a:buNone/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err="1"/>
              <a:t>Nimi</a:t>
            </a:r>
            <a:r>
              <a:rPr lang="en-US" dirty="0"/>
              <a:t>/</a:t>
            </a:r>
            <a:r>
              <a:rPr lang="en-US" dirty="0" err="1"/>
              <a:t>nimet</a:t>
            </a:r>
            <a:endParaRPr lang="en-US" dirty="0"/>
          </a:p>
        </p:txBody>
      </p:sp>
      <p:sp>
        <p:nvSpPr>
          <p:cNvPr id="22" name="Tekstin paikkamerkki 3"/>
          <p:cNvSpPr>
            <a:spLocks noGrp="1"/>
          </p:cNvSpPr>
          <p:nvPr>
            <p:ph type="body" sz="quarter" idx="19" hasCustomPrompt="1"/>
          </p:nvPr>
        </p:nvSpPr>
        <p:spPr>
          <a:xfrm>
            <a:off x="6252494" y="4235658"/>
            <a:ext cx="2450863" cy="475373"/>
          </a:xfrm>
          <a:effectLst>
            <a:outerShdw blurRad="88900" dist="38100" dir="2700000" algn="tl" rotWithShape="0">
              <a:srgbClr val="000000">
                <a:alpha val="20000"/>
              </a:srgb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1200" b="0" spc="-50">
                <a:solidFill>
                  <a:schemeClr val="bg1"/>
                </a:solidFill>
              </a:defRPr>
            </a:lvl1pPr>
            <a:lvl2pPr marL="252000" indent="0">
              <a:buNone/>
              <a:defRPr sz="1200">
                <a:solidFill>
                  <a:srgbClr val="FFFFFF"/>
                </a:solidFill>
              </a:defRPr>
            </a:lvl2pPr>
            <a:lvl3pPr marL="504000" indent="0">
              <a:buNone/>
              <a:defRPr sz="1200">
                <a:solidFill>
                  <a:srgbClr val="FFFFFF"/>
                </a:solidFill>
              </a:defRPr>
            </a:lvl3pPr>
            <a:lvl4pPr marL="756000" indent="0">
              <a:buNone/>
              <a:defRPr sz="1200">
                <a:solidFill>
                  <a:srgbClr val="FFFFFF"/>
                </a:solidFill>
              </a:defRPr>
            </a:lvl4pPr>
            <a:lvl5pPr marL="1008000" indent="0">
              <a:buNone/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err="1"/>
              <a:t>Nimi</a:t>
            </a:r>
            <a:r>
              <a:rPr lang="en-US" dirty="0"/>
              <a:t>/</a:t>
            </a:r>
            <a:r>
              <a:rPr lang="en-US" dirty="0" err="1"/>
              <a:t>nimet</a:t>
            </a:r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3042002" y="373064"/>
            <a:ext cx="3059996" cy="3059999"/>
          </a:xfrm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/>
              <a:t>Liitä iso ikoni tähän</a:t>
            </a:r>
          </a:p>
          <a:p>
            <a:r>
              <a:rPr lang="en-US"/>
              <a:t>ja tarkista koko</a:t>
            </a:r>
          </a:p>
        </p:txBody>
      </p:sp>
      <p:sp>
        <p:nvSpPr>
          <p:cNvPr id="11" name="Kuvan paikkamerkki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527151" y="4741069"/>
            <a:ext cx="499997" cy="271143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3746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_omalla kuvalla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rgbClr val="D1D2D3"/>
                </a:solidFill>
              </a:defRPr>
            </a:lvl1pPr>
          </a:lstStyle>
          <a:p>
            <a:r>
              <a:rPr lang="en-US" dirty="0" err="1"/>
              <a:t>Liitä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74815"/>
            <a:ext cx="6858000" cy="1413761"/>
          </a:xfrm>
          <a:effectLst/>
        </p:spPr>
        <p:txBody>
          <a:bodyPr anchor="b">
            <a:noAutofit/>
          </a:bodyPr>
          <a:lstStyle>
            <a:lvl1pPr algn="ctr">
              <a:defRPr sz="4000" spc="-50">
                <a:solidFill>
                  <a:schemeClr val="bg1"/>
                </a:solidFill>
                <a:effectLst>
                  <a:outerShdw blurRad="114300" dist="38100" dir="27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92544"/>
            <a:ext cx="6858000" cy="347503"/>
          </a:xfrm>
        </p:spPr>
        <p:txBody>
          <a:bodyPr>
            <a:noAutofit/>
          </a:bodyPr>
          <a:lstStyle>
            <a:lvl1pPr marL="0" indent="0" algn="ctr">
              <a:buNone/>
              <a:defRPr sz="2400" spc="-50">
                <a:solidFill>
                  <a:schemeClr val="bg1"/>
                </a:solidFill>
                <a:effectLst>
                  <a:outerShdw blurRad="88900" dist="38100" dir="2700000" algn="ctr" rotWithShape="0">
                    <a:srgbClr val="000000">
                      <a:alpha val="20000"/>
                    </a:srgbClr>
                  </a:outerShdw>
                </a:effectLst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6" name="Kuvan paikkamerkki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527151" y="4741069"/>
            <a:ext cx="499997" cy="271143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3544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_omalla kuvalla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rgbClr val="D1D2D3"/>
                </a:solidFill>
              </a:defRPr>
            </a:lvl1pPr>
          </a:lstStyle>
          <a:p>
            <a:r>
              <a:rPr lang="en-US" dirty="0" err="1"/>
              <a:t>Liitä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708150"/>
            <a:ext cx="6858000" cy="1413761"/>
          </a:xfrm>
          <a:effectLst/>
        </p:spPr>
        <p:txBody>
          <a:bodyPr anchor="ctr">
            <a:noAutofit/>
          </a:bodyPr>
          <a:lstStyle>
            <a:lvl1pPr algn="ctr">
              <a:defRPr sz="4000" spc="-50">
                <a:solidFill>
                  <a:schemeClr val="bg1"/>
                </a:solidFill>
                <a:effectLst>
                  <a:outerShdw blurRad="114300" dist="38100" dir="27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6" name="Kuvan paikkamerkki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527151" y="4741069"/>
            <a:ext cx="499997" cy="271143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4220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754" y="1224820"/>
            <a:ext cx="3997746" cy="3401839"/>
          </a:xfrm>
        </p:spPr>
        <p:txBody>
          <a:bodyPr>
            <a:noAutofit/>
          </a:bodyPr>
          <a:lstStyle>
            <a:lvl1pPr>
              <a:defRPr spc="-50"/>
            </a:lvl1pPr>
            <a:lvl2pPr>
              <a:defRPr spc="-50"/>
            </a:lvl2pPr>
            <a:lvl3pPr>
              <a:defRPr spc="-50"/>
            </a:lvl3pPr>
            <a:lvl4pPr>
              <a:defRPr spc="-50"/>
            </a:lvl4pPr>
            <a:lvl5pPr>
              <a:defRPr spc="-5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9FD1-13A6-42F2-88BC-F44F28E6E4F7}" type="datetime1">
              <a:rPr lang="fi-FI" smtClean="0"/>
              <a:t>10.3.2017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Alatunnisteessa oleva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0558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lehti om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3"/>
          <p:cNvSpPr>
            <a:spLocks noGrp="1"/>
          </p:cNvSpPr>
          <p:nvPr>
            <p:ph type="pic" sz="quarter" idx="20" hasCustomPrompt="1"/>
          </p:nvPr>
        </p:nvSpPr>
        <p:spPr>
          <a:xfrm>
            <a:off x="83476" y="98546"/>
            <a:ext cx="8977049" cy="4609715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rgbClr val="D1D2D3"/>
                </a:solidFill>
              </a:defRPr>
            </a:lvl1pPr>
          </a:lstStyle>
          <a:p>
            <a:r>
              <a:rPr lang="en-US"/>
              <a:t>Liitä tähän kuva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489818"/>
            <a:ext cx="6858000" cy="924791"/>
          </a:xfrm>
          <a:effectLst>
            <a:outerShdw blurRad="114300" dist="38100" dir="2700000" algn="tl" rotWithShape="0">
              <a:srgbClr val="000000">
                <a:alpha val="2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4000" spc="-50" baseline="0" dirty="0">
                <a:solidFill>
                  <a:schemeClr val="bg1"/>
                </a:solidFill>
                <a:effectLst/>
              </a:defRPr>
            </a:lvl1pPr>
          </a:lstStyle>
          <a:p>
            <a:pPr lvl="0" algn="ctr"/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512435"/>
            <a:ext cx="6858000" cy="448856"/>
          </a:xfrm>
          <a:effectLst>
            <a:outerShdw blurRad="88900" dist="38100" dir="2700000" algn="tl" rotWithShape="0">
              <a:srgbClr val="000000">
                <a:alpha val="20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400" spc="-50" dirty="0">
                <a:solidFill>
                  <a:schemeClr val="bg1"/>
                </a:solidFill>
                <a:effectLst/>
              </a:defRPr>
            </a:lvl1pPr>
          </a:lstStyle>
          <a:p>
            <a:pPr marL="269875" lvl="0" indent="-269875" algn="ctr"/>
            <a:r>
              <a:rPr lang="fi-FI" smtClean="0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083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lehti omalla kuvalla ja nim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3"/>
          <p:cNvSpPr>
            <a:spLocks noGrp="1"/>
          </p:cNvSpPr>
          <p:nvPr>
            <p:ph type="pic" sz="quarter" idx="20" hasCustomPrompt="1"/>
          </p:nvPr>
        </p:nvSpPr>
        <p:spPr>
          <a:xfrm>
            <a:off x="83476" y="98546"/>
            <a:ext cx="8977049" cy="4609715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rgbClr val="D1D2D3"/>
                </a:solidFill>
              </a:defRPr>
            </a:lvl1pPr>
          </a:lstStyle>
          <a:p>
            <a:r>
              <a:rPr lang="en-US"/>
              <a:t>Liitä tähän kuva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629211"/>
            <a:ext cx="6858000" cy="753463"/>
          </a:xfrm>
          <a:effectLst>
            <a:outerShdw blurRad="88900" dist="38100" dir="2700000" algn="tl" rotWithShape="0">
              <a:srgbClr val="000000">
                <a:alpha val="20000"/>
              </a:srgbClr>
            </a:outerShdw>
          </a:effectLst>
        </p:spPr>
        <p:txBody>
          <a:bodyPr anchor="ctr">
            <a:noAutofit/>
          </a:bodyPr>
          <a:lstStyle>
            <a:lvl1pPr algn="ctr">
              <a:defRPr sz="4000" spc="-50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2" hasCustomPrompt="1"/>
          </p:nvPr>
        </p:nvSpPr>
        <p:spPr>
          <a:xfrm>
            <a:off x="446088" y="3329410"/>
            <a:ext cx="2622025" cy="252000"/>
          </a:xfrm>
        </p:spPr>
        <p:txBody>
          <a:bodyPr tIns="0" bIns="0" anchor="b">
            <a:noAutofit/>
          </a:bodyPr>
          <a:lstStyle>
            <a:lvl1pPr marL="0" indent="0">
              <a:buNone/>
              <a:defRPr sz="1600" b="0" spc="-50" baseline="0">
                <a:solidFill>
                  <a:schemeClr val="bg1"/>
                </a:solidFill>
              </a:defRPr>
            </a:lvl1pPr>
            <a:lvl2pPr marL="0" indent="0">
              <a:buNone/>
              <a:defRPr sz="1600">
                <a:solidFill>
                  <a:srgbClr val="FFFFFF"/>
                </a:solidFill>
              </a:defRPr>
            </a:lvl2pPr>
            <a:lvl3pPr marL="504000" indent="0">
              <a:buNone/>
              <a:defRPr sz="1200">
                <a:solidFill>
                  <a:srgbClr val="FFFFFF"/>
                </a:solidFill>
              </a:defRPr>
            </a:lvl3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446088" y="3579862"/>
            <a:ext cx="2622025" cy="890588"/>
          </a:xfrm>
        </p:spPr>
        <p:txBody>
          <a:bodyPr>
            <a:noAutofit/>
          </a:bodyPr>
          <a:lstStyle>
            <a:lvl1pPr marL="0" indent="0">
              <a:buNone/>
              <a:defRPr sz="1200" b="0" spc="-50">
                <a:solidFill>
                  <a:schemeClr val="bg1"/>
                </a:solidFill>
              </a:defRPr>
            </a:lvl1pPr>
            <a:lvl2pPr marL="252000" indent="0">
              <a:buNone/>
              <a:defRPr sz="1200">
                <a:solidFill>
                  <a:srgbClr val="FFFFFF"/>
                </a:solidFill>
              </a:defRPr>
            </a:lvl2pPr>
            <a:lvl3pPr marL="504000" indent="0">
              <a:buNone/>
              <a:defRPr sz="1200">
                <a:solidFill>
                  <a:srgbClr val="FFFFFF"/>
                </a:solidFill>
              </a:defRPr>
            </a:lvl3pPr>
            <a:lvl4pPr marL="756000" indent="0">
              <a:buNone/>
              <a:defRPr sz="1200">
                <a:solidFill>
                  <a:srgbClr val="FFFFFF"/>
                </a:solidFill>
              </a:defRPr>
            </a:lvl4pPr>
            <a:lvl5pPr marL="1008000" indent="0">
              <a:buNone/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err="1"/>
              <a:t>Nimi</a:t>
            </a:r>
            <a:r>
              <a:rPr lang="en-US" dirty="0"/>
              <a:t>/</a:t>
            </a:r>
            <a:r>
              <a:rPr lang="en-US" dirty="0" err="1"/>
              <a:t>nimet</a:t>
            </a:r>
            <a:endParaRPr lang="en-US" dirty="0"/>
          </a:p>
        </p:txBody>
      </p:sp>
      <p:sp>
        <p:nvSpPr>
          <p:cNvPr id="8" name="Tekstin paikkamerkki 10"/>
          <p:cNvSpPr>
            <a:spLocks noGrp="1"/>
          </p:cNvSpPr>
          <p:nvPr>
            <p:ph type="body" sz="quarter" idx="13" hasCustomPrompt="1"/>
          </p:nvPr>
        </p:nvSpPr>
        <p:spPr>
          <a:xfrm>
            <a:off x="3260988" y="3329410"/>
            <a:ext cx="2622025" cy="252000"/>
          </a:xfrm>
        </p:spPr>
        <p:txBody>
          <a:bodyPr tIns="0" bIns="0" anchor="b">
            <a:noAutofit/>
          </a:bodyPr>
          <a:lstStyle>
            <a:lvl1pPr marL="0" indent="0">
              <a:buNone/>
              <a:defRPr sz="1600" b="0" spc="-50">
                <a:solidFill>
                  <a:schemeClr val="bg1"/>
                </a:solidFill>
              </a:defRPr>
            </a:lvl1pPr>
            <a:lvl2pPr marL="0" indent="0">
              <a:buNone/>
              <a:defRPr sz="1600">
                <a:solidFill>
                  <a:srgbClr val="FFFFFF"/>
                </a:solidFill>
              </a:defRPr>
            </a:lvl2pPr>
            <a:lvl3pPr>
              <a:defRPr sz="1200">
                <a:solidFill>
                  <a:srgbClr val="FFFFFF"/>
                </a:solidFill>
              </a:defRPr>
            </a:lvl3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7" hasCustomPrompt="1"/>
          </p:nvPr>
        </p:nvSpPr>
        <p:spPr>
          <a:xfrm>
            <a:off x="3260988" y="3579862"/>
            <a:ext cx="2622025" cy="890588"/>
          </a:xfrm>
        </p:spPr>
        <p:txBody>
          <a:bodyPr>
            <a:noAutofit/>
          </a:bodyPr>
          <a:lstStyle>
            <a:lvl1pPr marL="0" indent="0">
              <a:buNone/>
              <a:defRPr sz="1200" b="0" spc="-50">
                <a:solidFill>
                  <a:schemeClr val="bg1"/>
                </a:solidFill>
              </a:defRPr>
            </a:lvl1pPr>
            <a:lvl2pPr marL="252000" indent="0">
              <a:buNone/>
              <a:defRPr sz="1200">
                <a:solidFill>
                  <a:srgbClr val="FFFFFF"/>
                </a:solidFill>
              </a:defRPr>
            </a:lvl2pPr>
            <a:lvl3pPr marL="504000" indent="0">
              <a:buNone/>
              <a:defRPr sz="1200">
                <a:solidFill>
                  <a:srgbClr val="FFFFFF"/>
                </a:solidFill>
              </a:defRPr>
            </a:lvl3pPr>
            <a:lvl4pPr marL="756000" indent="0">
              <a:buNone/>
              <a:defRPr sz="1200">
                <a:solidFill>
                  <a:srgbClr val="FFFFFF"/>
                </a:solidFill>
              </a:defRPr>
            </a:lvl4pPr>
            <a:lvl5pPr marL="1008000" indent="0">
              <a:buNone/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err="1"/>
              <a:t>Nimi</a:t>
            </a:r>
            <a:r>
              <a:rPr lang="en-US" dirty="0"/>
              <a:t>/</a:t>
            </a:r>
            <a:r>
              <a:rPr lang="en-US" dirty="0" err="1"/>
              <a:t>nimet</a:t>
            </a:r>
            <a:endParaRPr lang="en-US" dirty="0"/>
          </a:p>
        </p:txBody>
      </p:sp>
      <p:sp>
        <p:nvSpPr>
          <p:cNvPr id="10" name="Tekstin paikkamerkki 10"/>
          <p:cNvSpPr>
            <a:spLocks noGrp="1"/>
          </p:cNvSpPr>
          <p:nvPr>
            <p:ph type="body" sz="quarter" idx="18" hasCustomPrompt="1"/>
          </p:nvPr>
        </p:nvSpPr>
        <p:spPr>
          <a:xfrm>
            <a:off x="6103233" y="3329410"/>
            <a:ext cx="2622025" cy="252000"/>
          </a:xfrm>
        </p:spPr>
        <p:txBody>
          <a:bodyPr tIns="0" bIns="0" anchor="b">
            <a:noAutofit/>
          </a:bodyPr>
          <a:lstStyle>
            <a:lvl1pPr marL="0" indent="0">
              <a:buNone/>
              <a:defRPr sz="1600" b="0" spc="-50">
                <a:solidFill>
                  <a:schemeClr val="bg1"/>
                </a:solidFill>
              </a:defRPr>
            </a:lvl1pPr>
            <a:lvl2pPr marL="0" indent="0">
              <a:buNone/>
              <a:defRPr sz="1600">
                <a:solidFill>
                  <a:srgbClr val="FFFFFF"/>
                </a:solidFill>
              </a:defRPr>
            </a:lvl2pPr>
            <a:lvl3pPr>
              <a:defRPr sz="1200">
                <a:solidFill>
                  <a:srgbClr val="FFFFFF"/>
                </a:solidFill>
              </a:defRPr>
            </a:lvl3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19" hasCustomPrompt="1"/>
          </p:nvPr>
        </p:nvSpPr>
        <p:spPr>
          <a:xfrm>
            <a:off x="6103233" y="3579862"/>
            <a:ext cx="2622025" cy="890588"/>
          </a:xfrm>
        </p:spPr>
        <p:txBody>
          <a:bodyPr>
            <a:noAutofit/>
          </a:bodyPr>
          <a:lstStyle>
            <a:lvl1pPr marL="0" indent="0">
              <a:buNone/>
              <a:defRPr sz="1200" b="0" spc="-50">
                <a:solidFill>
                  <a:schemeClr val="bg1"/>
                </a:solidFill>
              </a:defRPr>
            </a:lvl1pPr>
            <a:lvl2pPr marL="252000" indent="0">
              <a:buNone/>
              <a:defRPr sz="1200">
                <a:solidFill>
                  <a:srgbClr val="FFFFFF"/>
                </a:solidFill>
              </a:defRPr>
            </a:lvl2pPr>
            <a:lvl3pPr marL="504000" indent="0">
              <a:buNone/>
              <a:defRPr sz="1200">
                <a:solidFill>
                  <a:srgbClr val="FFFFFF"/>
                </a:solidFill>
              </a:defRPr>
            </a:lvl3pPr>
            <a:lvl4pPr marL="756000" indent="0">
              <a:buNone/>
              <a:defRPr sz="1200">
                <a:solidFill>
                  <a:srgbClr val="FFFFFF"/>
                </a:solidFill>
              </a:defRPr>
            </a:lvl4pPr>
            <a:lvl5pPr marL="1008000" indent="0">
              <a:buNone/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err="1"/>
              <a:t>Nimi</a:t>
            </a:r>
            <a:r>
              <a:rPr lang="en-US" dirty="0"/>
              <a:t>/</a:t>
            </a:r>
            <a:r>
              <a:rPr lang="en-US" dirty="0" err="1"/>
              <a:t>nimet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289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kansi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38" y="0"/>
            <a:ext cx="9235438" cy="51995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393296"/>
            <a:ext cx="6858000" cy="1288473"/>
          </a:xfrm>
        </p:spPr>
        <p:txBody>
          <a:bodyPr anchor="b">
            <a:noAutofit/>
          </a:bodyPr>
          <a:lstStyle>
            <a:lvl1pPr algn="ctr">
              <a:defRPr sz="4000" spc="-50">
                <a:solidFill>
                  <a:schemeClr val="bg1"/>
                </a:solidFill>
                <a:effectLst>
                  <a:outerShdw blurRad="88900" dist="38100" dir="2700000" algn="tl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57655"/>
            <a:ext cx="6858000" cy="448856"/>
          </a:xfrm>
          <a:effectLst>
            <a:outerShdw blurRad="88900" dist="38100" dir="2700000" algn="tl" rotWithShape="0">
              <a:srgbClr val="000000">
                <a:alpha val="20000"/>
              </a:srgbClr>
            </a:outerShdw>
          </a:effectLst>
        </p:spPr>
        <p:txBody>
          <a:bodyPr>
            <a:noAutofit/>
          </a:bodyPr>
          <a:lstStyle>
            <a:lvl1pPr marL="0" indent="0" algn="ctr">
              <a:buNone/>
              <a:defRPr sz="2400" spc="-50">
                <a:solidFill>
                  <a:schemeClr val="bg1"/>
                </a:solidFill>
                <a:effectLst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491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nsi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blipFill rotWithShape="1">
            <a:blip r:embed="rId2"/>
            <a:stretch>
              <a:fillRect/>
            </a:stretch>
          </a:blipFill>
        </p:spPr>
        <p:txBody>
          <a:bodyPr tIns="36000"/>
          <a:lstStyle>
            <a:lvl1pPr marL="0" indent="0">
              <a:buNone/>
              <a:defRPr>
                <a:solidFill>
                  <a:srgbClr val="D1D2D3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047" y="1250398"/>
            <a:ext cx="4140000" cy="57600"/>
          </a:xfrm>
          <a:custGeom>
            <a:avLst/>
            <a:gdLst>
              <a:gd name="connsiteX0" fmla="*/ 0 w 4140000"/>
              <a:gd name="connsiteY0" fmla="*/ 0 h 2770059"/>
              <a:gd name="connsiteX1" fmla="*/ 4140000 w 4140000"/>
              <a:gd name="connsiteY1" fmla="*/ 0 h 2770059"/>
              <a:gd name="connsiteX2" fmla="*/ 4012736 w 4140000"/>
              <a:gd name="connsiteY2" fmla="*/ 85152 h 2770059"/>
              <a:gd name="connsiteX3" fmla="*/ 0 w 4140000"/>
              <a:gd name="connsiteY3" fmla="*/ 85152 h 2770059"/>
              <a:gd name="connsiteX4" fmla="*/ 0 w 4140000"/>
              <a:gd name="connsiteY4" fmla="*/ 2770059 h 2770059"/>
              <a:gd name="connsiteX5" fmla="*/ 0 w 4140000"/>
              <a:gd name="connsiteY5" fmla="*/ 2770059 h 2770059"/>
              <a:gd name="connsiteX6" fmla="*/ 0 w 4140000"/>
              <a:gd name="connsiteY6" fmla="*/ 0 h 2770059"/>
              <a:gd name="connsiteX0" fmla="*/ 0 w 4140000"/>
              <a:gd name="connsiteY0" fmla="*/ 0 h 2770059"/>
              <a:gd name="connsiteX1" fmla="*/ 4140000 w 4140000"/>
              <a:gd name="connsiteY1" fmla="*/ 0 h 2770059"/>
              <a:gd name="connsiteX2" fmla="*/ 4012736 w 4140000"/>
              <a:gd name="connsiteY2" fmla="*/ 85152 h 2770059"/>
              <a:gd name="connsiteX3" fmla="*/ 0 w 4140000"/>
              <a:gd name="connsiteY3" fmla="*/ 85152 h 2770059"/>
              <a:gd name="connsiteX4" fmla="*/ 0 w 4140000"/>
              <a:gd name="connsiteY4" fmla="*/ 2770059 h 2770059"/>
              <a:gd name="connsiteX5" fmla="*/ 0 w 4140000"/>
              <a:gd name="connsiteY5" fmla="*/ 0 h 2770059"/>
              <a:gd name="connsiteX0" fmla="*/ 0 w 4140000"/>
              <a:gd name="connsiteY0" fmla="*/ 0 h 85152"/>
              <a:gd name="connsiteX1" fmla="*/ 4140000 w 4140000"/>
              <a:gd name="connsiteY1" fmla="*/ 0 h 85152"/>
              <a:gd name="connsiteX2" fmla="*/ 4012736 w 4140000"/>
              <a:gd name="connsiteY2" fmla="*/ 85152 h 85152"/>
              <a:gd name="connsiteX3" fmla="*/ 0 w 4140000"/>
              <a:gd name="connsiteY3" fmla="*/ 85152 h 85152"/>
              <a:gd name="connsiteX4" fmla="*/ 0 w 4140000"/>
              <a:gd name="connsiteY4" fmla="*/ 0 h 85152"/>
              <a:gd name="connsiteX0" fmla="*/ 0 w 4140000"/>
              <a:gd name="connsiteY0" fmla="*/ 0 h 85152"/>
              <a:gd name="connsiteX1" fmla="*/ 4140000 w 4140000"/>
              <a:gd name="connsiteY1" fmla="*/ 0 h 85152"/>
              <a:gd name="connsiteX2" fmla="*/ 4136561 w 4140000"/>
              <a:gd name="connsiteY2" fmla="*/ 85152 h 85152"/>
              <a:gd name="connsiteX3" fmla="*/ 0 w 4140000"/>
              <a:gd name="connsiteY3" fmla="*/ 85152 h 85152"/>
              <a:gd name="connsiteX4" fmla="*/ 0 w 4140000"/>
              <a:gd name="connsiteY4" fmla="*/ 0 h 85152"/>
              <a:gd name="connsiteX0" fmla="*/ 0 w 4140000"/>
              <a:gd name="connsiteY0" fmla="*/ 0 h 85152"/>
              <a:gd name="connsiteX1" fmla="*/ 4140000 w 4140000"/>
              <a:gd name="connsiteY1" fmla="*/ 0 h 85152"/>
              <a:gd name="connsiteX2" fmla="*/ 4138942 w 4140000"/>
              <a:gd name="connsiteY2" fmla="*/ 85152 h 85152"/>
              <a:gd name="connsiteX3" fmla="*/ 0 w 4140000"/>
              <a:gd name="connsiteY3" fmla="*/ 85152 h 85152"/>
              <a:gd name="connsiteX4" fmla="*/ 0 w 4140000"/>
              <a:gd name="connsiteY4" fmla="*/ 0 h 85152"/>
              <a:gd name="connsiteX0" fmla="*/ 0 w 4143724"/>
              <a:gd name="connsiteY0" fmla="*/ 0 h 85152"/>
              <a:gd name="connsiteX1" fmla="*/ 4140000 w 4143724"/>
              <a:gd name="connsiteY1" fmla="*/ 0 h 85152"/>
              <a:gd name="connsiteX2" fmla="*/ 4143704 w 4143724"/>
              <a:gd name="connsiteY2" fmla="*/ 82771 h 85152"/>
              <a:gd name="connsiteX3" fmla="*/ 0 w 4143724"/>
              <a:gd name="connsiteY3" fmla="*/ 85152 h 85152"/>
              <a:gd name="connsiteX4" fmla="*/ 0 w 4143724"/>
              <a:gd name="connsiteY4" fmla="*/ 0 h 85152"/>
              <a:gd name="connsiteX0" fmla="*/ 0 w 4140000"/>
              <a:gd name="connsiteY0" fmla="*/ 0 h 85152"/>
              <a:gd name="connsiteX1" fmla="*/ 4140000 w 4140000"/>
              <a:gd name="connsiteY1" fmla="*/ 0 h 85152"/>
              <a:gd name="connsiteX2" fmla="*/ 4138941 w 4140000"/>
              <a:gd name="connsiteY2" fmla="*/ 82770 h 85152"/>
              <a:gd name="connsiteX3" fmla="*/ 0 w 4140000"/>
              <a:gd name="connsiteY3" fmla="*/ 85152 h 85152"/>
              <a:gd name="connsiteX4" fmla="*/ 0 w 4140000"/>
              <a:gd name="connsiteY4" fmla="*/ 0 h 8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0000" h="85152">
                <a:moveTo>
                  <a:pt x="0" y="0"/>
                </a:moveTo>
                <a:lnTo>
                  <a:pt x="4140000" y="0"/>
                </a:lnTo>
                <a:cubicBezTo>
                  <a:pt x="4139647" y="28384"/>
                  <a:pt x="4139294" y="54386"/>
                  <a:pt x="4138941" y="82770"/>
                </a:cubicBezTo>
                <a:lnTo>
                  <a:pt x="0" y="8515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72000" tIns="252000" rIns="72000" bIns="72000" anchor="t">
            <a:normAutofit/>
          </a:bodyPr>
          <a:lstStyle>
            <a:lvl1pPr algn="l">
              <a:defRPr sz="2800">
                <a:solidFill>
                  <a:schemeClr val="bg1"/>
                </a:solidFill>
                <a:effectLst>
                  <a:outerShdw blurRad="114300" dist="38100" dir="2700000" algn="ctr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r>
              <a:rPr lang="fi-FI" dirty="0"/>
              <a:t>Välikansi</a:t>
            </a:r>
            <a:endParaRPr lang="en-US" dirty="0"/>
          </a:p>
        </p:txBody>
      </p:sp>
      <p:sp>
        <p:nvSpPr>
          <p:cNvPr id="5" name="Kuvan paikkamerkki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527151" y="4741069"/>
            <a:ext cx="499997" cy="271143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7685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0"/>
            <a:ext cx="9144000" cy="51412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" y="1203598"/>
            <a:ext cx="4592955" cy="2816859"/>
          </a:xfrm>
          <a:effectLst>
            <a:outerShdw blurRad="88900" dist="38100" dir="2700000" algn="tl" rotWithShape="0">
              <a:srgbClr val="000000">
                <a:alpha val="30000"/>
              </a:srgbClr>
            </a:outerShdw>
          </a:effectLst>
        </p:spPr>
        <p:txBody>
          <a:bodyPr anchor="t">
            <a:noAutofit/>
          </a:bodyPr>
          <a:lstStyle>
            <a:lvl1pPr algn="l">
              <a:defRPr sz="2800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cxnSp>
        <p:nvCxnSpPr>
          <p:cNvPr id="7" name="Suora yhdysviiva 6"/>
          <p:cNvCxnSpPr/>
          <p:nvPr userDrawn="1"/>
        </p:nvCxnSpPr>
        <p:spPr>
          <a:xfrm>
            <a:off x="236220" y="1203598"/>
            <a:ext cx="4592955" cy="0"/>
          </a:xfrm>
          <a:prstGeom prst="line">
            <a:avLst/>
          </a:prstGeom>
          <a:ln w="60325"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88900" dist="38100" dir="2700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778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0825" y="268288"/>
            <a:ext cx="8642350" cy="4175125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4400">
                <a:solidFill>
                  <a:srgbClr val="6D6E7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683460" y="4767263"/>
            <a:ext cx="5252302" cy="2889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spc="-100" baseline="0">
                <a:solidFill>
                  <a:schemeClr val="accent3"/>
                </a:solidFill>
              </a:defRPr>
            </a:lvl1pPr>
          </a:lstStyle>
          <a:p>
            <a:r>
              <a:rPr lang="fi-FI" smtClean="0"/>
              <a:t>[alaotsikko]</a:t>
            </a:r>
            <a:endParaRPr lang="fi-FI" dirty="0" smtClean="0"/>
          </a:p>
        </p:txBody>
      </p:sp>
      <p:sp>
        <p:nvSpPr>
          <p:cNvPr id="11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250824" y="4767263"/>
            <a:ext cx="432636" cy="288925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>
              <a:defRPr sz="800" spc="-100" baseline="0">
                <a:solidFill>
                  <a:schemeClr val="accent3"/>
                </a:solidFill>
              </a:defRPr>
            </a:lvl1pPr>
          </a:lstStyle>
          <a:p>
            <a:fld id="{8D1B126F-9180-4892-9251-906FFB152D28}" type="slidenum">
              <a:rPr lang="fi-FI" smtClean="0"/>
              <a:pPr/>
              <a:t>‹#›</a:t>
            </a:fld>
            <a:r>
              <a:rPr lang="fi-FI" dirty="0" smtClean="0"/>
              <a:t>   </a:t>
            </a:r>
            <a:r>
              <a:rPr lang="fi-FI" dirty="0" smtClean="0">
                <a:sym typeface="Symbol"/>
              </a:rPr>
              <a:t> </a:t>
            </a:r>
            <a:r>
              <a:rPr lang="fi-FI" dirty="0" smtClean="0"/>
              <a:t>OP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479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i-FI" dirty="0"/>
              <a:t>Kirjoita sisällysluettelon 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717550" indent="-717550">
              <a:buClr>
                <a:schemeClr val="tx2"/>
              </a:buClr>
              <a:buFont typeface="+mj-lt"/>
              <a:buAutoNum type="arabicPeriod"/>
              <a:defRPr sz="1800" spc="-50">
                <a:solidFill>
                  <a:schemeClr val="tx1"/>
                </a:solidFill>
              </a:defRPr>
            </a:lvl1pPr>
            <a:lvl2pPr marL="1433513" indent="-715963">
              <a:buFont typeface="+mj-lt"/>
              <a:buAutoNum type="arabicPeriod"/>
              <a:defRPr sz="1800" spc="-50"/>
            </a:lvl2pPr>
            <a:lvl3pPr marL="2151063" indent="-717550">
              <a:buFont typeface="+mj-lt"/>
              <a:buAutoNum type="arabicPeriod"/>
              <a:defRPr sz="1800" spc="-50"/>
            </a:lvl3pPr>
            <a:lvl4pPr marL="2151063" indent="-717550">
              <a:buFont typeface="+mj-lt"/>
              <a:buAutoNum type="arabicPeriod"/>
              <a:defRPr sz="1800" spc="-50"/>
            </a:lvl4pPr>
            <a:lvl5pPr marL="2151063" indent="-717550">
              <a:buFont typeface="+mj-lt"/>
              <a:buAutoNum type="arabicPeriod"/>
              <a:defRPr sz="1800" spc="-50"/>
            </a:lvl5pPr>
            <a:lvl6pPr marL="2151063" indent="-717550">
              <a:buFont typeface="+mj-lt"/>
              <a:buAutoNum type="arabicPeriod"/>
              <a:defRPr sz="1800"/>
            </a:lvl6pPr>
            <a:lvl7pPr marL="2151063" indent="-717550">
              <a:buFont typeface="+mj-lt"/>
              <a:buAutoNum type="arabicPeriod"/>
              <a:defRPr sz="1800"/>
            </a:lvl7pPr>
            <a:lvl8pPr marL="2151063" indent="-717550">
              <a:buFont typeface="+mj-lt"/>
              <a:buAutoNum type="arabicPeriod"/>
              <a:defRPr sz="1800"/>
            </a:lvl8pPr>
            <a:lvl9pPr marL="2151063" indent="-717550">
              <a:buFont typeface="+mj-lt"/>
              <a:buAutoNum type="arabicPeriod"/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DAC9-31CC-48E2-B832-BC3D25FBE6DB}" type="datetime1">
              <a:rPr lang="fi-FI" smtClean="0"/>
              <a:t>10.3.2017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i-FI"/>
              <a:t>Alatunnisteessa oleva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3010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CB40-6ABD-4D58-901B-C57AA2ED5E2C}" type="datetime1">
              <a:rPr lang="fi-FI" smtClean="0"/>
              <a:t>10.3.2017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Alatunnisteessa oleva esittäjän nimi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1160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754" y="203896"/>
            <a:ext cx="8011454" cy="969680"/>
          </a:xfrm>
        </p:spPr>
        <p:txBody>
          <a:bodyPr anchor="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05CB-37F8-4F0C-ACA1-D4BA8F2395C6}" type="datetime1">
              <a:rPr lang="fi-FI" smtClean="0"/>
              <a:t>10.3.2017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Alatunnisteessa oleva esittäjän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7365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700" y="1234106"/>
            <a:ext cx="3960000" cy="3384000"/>
          </a:xfrm>
        </p:spPr>
        <p:txBody>
          <a:bodyPr>
            <a:no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1234106"/>
            <a:ext cx="3960000" cy="3384000"/>
          </a:xfrm>
        </p:spPr>
        <p:txBody>
          <a:bodyPr>
            <a:no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A1CA-9AE7-408A-8CFB-B1FE6CCCB48D}" type="datetime1">
              <a:rPr lang="fi-FI" smtClean="0"/>
              <a:t>10.3.2017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Alatunnisteessa oleva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8443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BFB4-1090-414D-B39D-105D0BFD1277}" type="datetime1">
              <a:rPr lang="fi-FI" smtClean="0"/>
              <a:t>10.3.2017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Alatunnisteessa oleva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10754" y="72736"/>
            <a:ext cx="8011454" cy="96968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520700" y="1234106"/>
            <a:ext cx="3960000" cy="1656000"/>
          </a:xfrm>
        </p:spPr>
        <p:txBody>
          <a:bodyPr>
            <a:no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1234106"/>
            <a:ext cx="3960000" cy="1656000"/>
          </a:xfrm>
        </p:spPr>
        <p:txBody>
          <a:bodyPr>
            <a:no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520700" y="2962106"/>
            <a:ext cx="3960000" cy="1656000"/>
          </a:xfrm>
        </p:spPr>
        <p:txBody>
          <a:bodyPr>
            <a:no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4562475" y="2962106"/>
            <a:ext cx="3960000" cy="1656000"/>
          </a:xfrm>
        </p:spPr>
        <p:txBody>
          <a:bodyPr>
            <a:no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946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CD0E-3FC7-41F1-811B-A803D8D80B3D}" type="datetime1">
              <a:rPr lang="fi-FI" smtClean="0"/>
              <a:t>10.3.2017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Alatunnisteessa oleva esittäjän nimi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510755" y="1260872"/>
            <a:ext cx="3987427" cy="617934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10755" y="1878806"/>
            <a:ext cx="3987427" cy="2763441"/>
          </a:xfrm>
        </p:spPr>
        <p:txBody>
          <a:bodyPr>
            <a:no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>
            <a:no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0754" y="72736"/>
            <a:ext cx="8011454" cy="96968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560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754" y="251411"/>
            <a:ext cx="8011454" cy="9696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754" y="1224820"/>
            <a:ext cx="8004596" cy="3401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50504" y="4767263"/>
            <a:ext cx="742950" cy="2356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OP Chevin Pro Light" panose="020F0303030000060003" pitchFamily="34" charset="0"/>
              </a:defRPr>
            </a:lvl1pPr>
          </a:lstStyle>
          <a:p>
            <a:fld id="{272D3D04-C232-4FCA-87D7-00132800326A}" type="datetime1">
              <a:rPr lang="fi-FI" smtClean="0"/>
              <a:t>10.3.2017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755" y="4767263"/>
            <a:ext cx="7058446" cy="2356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OP Chevin Pro Light" panose="020F0303030000060003" pitchFamily="34" charset="0"/>
              </a:defRPr>
            </a:lvl1pPr>
          </a:lstStyle>
          <a:p>
            <a:r>
              <a:rPr lang="fi-FI"/>
              <a:t>Alatunnisteessa oleva esittäjän nimi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50300" y="0"/>
            <a:ext cx="393700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OP Chevin Pro Light" panose="020F0303030000060003" pitchFamily="34" charset="0"/>
              </a:defRPr>
            </a:lvl1pPr>
          </a:lstStyle>
          <a:p>
            <a:fld id="{2CFBC310-412D-4841-958B-3949C676B8F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Confidentiality"/>
          <p:cNvSpPr/>
          <p:nvPr userDrawn="1"/>
        </p:nvSpPr>
        <p:spPr>
          <a:xfrm>
            <a:off x="60753" y="4802987"/>
            <a:ext cx="450001" cy="165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 anchorCtr="0"/>
          <a:lstStyle/>
          <a:p>
            <a:pPr algn="ctr"/>
            <a:r>
              <a:rPr lang="fi-FI" sz="750" noProof="0" dirty="0">
                <a:solidFill>
                  <a:schemeClr val="tx2"/>
                </a:solidFill>
                <a:latin typeface="OP Chevin Pro Light" pitchFamily="34" charset="0"/>
              </a:rPr>
              <a:t>© OP</a:t>
            </a:r>
          </a:p>
        </p:txBody>
      </p:sp>
      <p:grpSp>
        <p:nvGrpSpPr>
          <p:cNvPr id="9" name="OP logo EMF"/>
          <p:cNvGrpSpPr/>
          <p:nvPr userDrawn="1"/>
        </p:nvGrpSpPr>
        <p:grpSpPr>
          <a:xfrm>
            <a:off x="8533308" y="4741108"/>
            <a:ext cx="492125" cy="271463"/>
            <a:chOff x="8232775" y="923925"/>
            <a:chExt cx="492125" cy="271463"/>
          </a:xfrm>
        </p:grpSpPr>
        <p:sp>
          <p:nvSpPr>
            <p:cNvPr id="10" name="circle"/>
            <p:cNvSpPr>
              <a:spLocks/>
            </p:cNvSpPr>
            <p:nvPr/>
          </p:nvSpPr>
          <p:spPr bwMode="auto">
            <a:xfrm>
              <a:off x="8451850" y="923925"/>
              <a:ext cx="273050" cy="271463"/>
            </a:xfrm>
            <a:custGeom>
              <a:avLst/>
              <a:gdLst>
                <a:gd name="T0" fmla="*/ 567 w 1134"/>
                <a:gd name="T1" fmla="*/ 1133 h 1133"/>
                <a:gd name="T2" fmla="*/ 567 w 1134"/>
                <a:gd name="T3" fmla="*/ 1133 h 1133"/>
                <a:gd name="T4" fmla="*/ 1134 w 1134"/>
                <a:gd name="T5" fmla="*/ 566 h 1133"/>
                <a:gd name="T6" fmla="*/ 567 w 1134"/>
                <a:gd name="T7" fmla="*/ 0 h 1133"/>
                <a:gd name="T8" fmla="*/ 0 w 1134"/>
                <a:gd name="T9" fmla="*/ 566 h 1133"/>
                <a:gd name="T10" fmla="*/ 567 w 1134"/>
                <a:gd name="T11" fmla="*/ 1133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4" h="1133">
                  <a:moveTo>
                    <a:pt x="567" y="1133"/>
                  </a:moveTo>
                  <a:lnTo>
                    <a:pt x="567" y="1133"/>
                  </a:lnTo>
                  <a:cubicBezTo>
                    <a:pt x="880" y="1133"/>
                    <a:pt x="1134" y="879"/>
                    <a:pt x="1134" y="566"/>
                  </a:cubicBezTo>
                  <a:cubicBezTo>
                    <a:pt x="1134" y="252"/>
                    <a:pt x="880" y="0"/>
                    <a:pt x="567" y="0"/>
                  </a:cubicBezTo>
                  <a:cubicBezTo>
                    <a:pt x="254" y="0"/>
                    <a:pt x="0" y="252"/>
                    <a:pt x="0" y="566"/>
                  </a:cubicBezTo>
                  <a:cubicBezTo>
                    <a:pt x="0" y="879"/>
                    <a:pt x="254" y="1133"/>
                    <a:pt x="567" y="1133"/>
                  </a:cubicBezTo>
                  <a:close/>
                </a:path>
              </a:pathLst>
            </a:custGeom>
            <a:solidFill>
              <a:srgbClr val="FF6A1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op"/>
            <p:cNvSpPr>
              <a:spLocks noEditPoints="1"/>
            </p:cNvSpPr>
            <p:nvPr/>
          </p:nvSpPr>
          <p:spPr bwMode="auto">
            <a:xfrm>
              <a:off x="8482013" y="952500"/>
              <a:ext cx="212725" cy="212725"/>
            </a:xfrm>
            <a:custGeom>
              <a:avLst/>
              <a:gdLst>
                <a:gd name="T0" fmla="*/ 775 w 889"/>
                <a:gd name="T1" fmla="*/ 445 h 889"/>
                <a:gd name="T2" fmla="*/ 775 w 889"/>
                <a:gd name="T3" fmla="*/ 445 h 889"/>
                <a:gd name="T4" fmla="*/ 638 w 889"/>
                <a:gd name="T5" fmla="*/ 581 h 889"/>
                <a:gd name="T6" fmla="*/ 501 w 889"/>
                <a:gd name="T7" fmla="*/ 445 h 889"/>
                <a:gd name="T8" fmla="*/ 638 w 889"/>
                <a:gd name="T9" fmla="*/ 308 h 889"/>
                <a:gd name="T10" fmla="*/ 775 w 889"/>
                <a:gd name="T11" fmla="*/ 445 h 889"/>
                <a:gd name="T12" fmla="*/ 387 w 889"/>
                <a:gd name="T13" fmla="*/ 445 h 889"/>
                <a:gd name="T14" fmla="*/ 387 w 889"/>
                <a:gd name="T15" fmla="*/ 445 h 889"/>
                <a:gd name="T16" fmla="*/ 250 w 889"/>
                <a:gd name="T17" fmla="*/ 581 h 889"/>
                <a:gd name="T18" fmla="*/ 114 w 889"/>
                <a:gd name="T19" fmla="*/ 445 h 889"/>
                <a:gd name="T20" fmla="*/ 250 w 889"/>
                <a:gd name="T21" fmla="*/ 308 h 889"/>
                <a:gd name="T22" fmla="*/ 387 w 889"/>
                <a:gd name="T23" fmla="*/ 445 h 889"/>
                <a:gd name="T24" fmla="*/ 889 w 889"/>
                <a:gd name="T25" fmla="*/ 445 h 889"/>
                <a:gd name="T26" fmla="*/ 889 w 889"/>
                <a:gd name="T27" fmla="*/ 445 h 889"/>
                <a:gd name="T28" fmla="*/ 638 w 889"/>
                <a:gd name="T29" fmla="*/ 194 h 889"/>
                <a:gd name="T30" fmla="*/ 501 w 889"/>
                <a:gd name="T31" fmla="*/ 234 h 889"/>
                <a:gd name="T32" fmla="*/ 501 w 889"/>
                <a:gd name="T33" fmla="*/ 0 h 889"/>
                <a:gd name="T34" fmla="*/ 387 w 889"/>
                <a:gd name="T35" fmla="*/ 0 h 889"/>
                <a:gd name="T36" fmla="*/ 387 w 889"/>
                <a:gd name="T37" fmla="*/ 234 h 889"/>
                <a:gd name="T38" fmla="*/ 250 w 889"/>
                <a:gd name="T39" fmla="*/ 194 h 889"/>
                <a:gd name="T40" fmla="*/ 0 w 889"/>
                <a:gd name="T41" fmla="*/ 445 h 889"/>
                <a:gd name="T42" fmla="*/ 250 w 889"/>
                <a:gd name="T43" fmla="*/ 695 h 889"/>
                <a:gd name="T44" fmla="*/ 387 w 889"/>
                <a:gd name="T45" fmla="*/ 655 h 889"/>
                <a:gd name="T46" fmla="*/ 387 w 889"/>
                <a:gd name="T47" fmla="*/ 889 h 889"/>
                <a:gd name="T48" fmla="*/ 501 w 889"/>
                <a:gd name="T49" fmla="*/ 889 h 889"/>
                <a:gd name="T50" fmla="*/ 501 w 889"/>
                <a:gd name="T51" fmla="*/ 655 h 889"/>
                <a:gd name="T52" fmla="*/ 638 w 889"/>
                <a:gd name="T53" fmla="*/ 695 h 889"/>
                <a:gd name="T54" fmla="*/ 889 w 889"/>
                <a:gd name="T55" fmla="*/ 445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9" h="889">
                  <a:moveTo>
                    <a:pt x="775" y="445"/>
                  </a:moveTo>
                  <a:lnTo>
                    <a:pt x="775" y="445"/>
                  </a:lnTo>
                  <a:cubicBezTo>
                    <a:pt x="775" y="520"/>
                    <a:pt x="714" y="581"/>
                    <a:pt x="638" y="581"/>
                  </a:cubicBezTo>
                  <a:cubicBezTo>
                    <a:pt x="563" y="581"/>
                    <a:pt x="501" y="520"/>
                    <a:pt x="501" y="445"/>
                  </a:cubicBezTo>
                  <a:cubicBezTo>
                    <a:pt x="501" y="369"/>
                    <a:pt x="563" y="308"/>
                    <a:pt x="638" y="308"/>
                  </a:cubicBezTo>
                  <a:cubicBezTo>
                    <a:pt x="714" y="308"/>
                    <a:pt x="775" y="369"/>
                    <a:pt x="775" y="445"/>
                  </a:cubicBezTo>
                  <a:close/>
                  <a:moveTo>
                    <a:pt x="387" y="445"/>
                  </a:moveTo>
                  <a:lnTo>
                    <a:pt x="387" y="445"/>
                  </a:lnTo>
                  <a:cubicBezTo>
                    <a:pt x="387" y="520"/>
                    <a:pt x="326" y="581"/>
                    <a:pt x="250" y="581"/>
                  </a:cubicBezTo>
                  <a:cubicBezTo>
                    <a:pt x="175" y="581"/>
                    <a:pt x="114" y="520"/>
                    <a:pt x="114" y="445"/>
                  </a:cubicBezTo>
                  <a:cubicBezTo>
                    <a:pt x="114" y="369"/>
                    <a:pt x="175" y="308"/>
                    <a:pt x="250" y="308"/>
                  </a:cubicBezTo>
                  <a:cubicBezTo>
                    <a:pt x="326" y="308"/>
                    <a:pt x="387" y="369"/>
                    <a:pt x="387" y="445"/>
                  </a:cubicBezTo>
                  <a:close/>
                  <a:moveTo>
                    <a:pt x="889" y="445"/>
                  </a:moveTo>
                  <a:lnTo>
                    <a:pt x="889" y="445"/>
                  </a:lnTo>
                  <a:cubicBezTo>
                    <a:pt x="889" y="306"/>
                    <a:pt x="777" y="194"/>
                    <a:pt x="638" y="194"/>
                  </a:cubicBezTo>
                  <a:cubicBezTo>
                    <a:pt x="588" y="194"/>
                    <a:pt x="541" y="209"/>
                    <a:pt x="501" y="234"/>
                  </a:cubicBezTo>
                  <a:lnTo>
                    <a:pt x="501" y="0"/>
                  </a:lnTo>
                  <a:lnTo>
                    <a:pt x="387" y="0"/>
                  </a:lnTo>
                  <a:lnTo>
                    <a:pt x="387" y="234"/>
                  </a:lnTo>
                  <a:cubicBezTo>
                    <a:pt x="348" y="209"/>
                    <a:pt x="301" y="194"/>
                    <a:pt x="250" y="194"/>
                  </a:cubicBezTo>
                  <a:cubicBezTo>
                    <a:pt x="112" y="194"/>
                    <a:pt x="0" y="306"/>
                    <a:pt x="0" y="445"/>
                  </a:cubicBezTo>
                  <a:cubicBezTo>
                    <a:pt x="0" y="583"/>
                    <a:pt x="112" y="695"/>
                    <a:pt x="250" y="695"/>
                  </a:cubicBezTo>
                  <a:cubicBezTo>
                    <a:pt x="301" y="695"/>
                    <a:pt x="348" y="681"/>
                    <a:pt x="387" y="655"/>
                  </a:cubicBezTo>
                  <a:lnTo>
                    <a:pt x="387" y="889"/>
                  </a:lnTo>
                  <a:lnTo>
                    <a:pt x="501" y="889"/>
                  </a:lnTo>
                  <a:lnTo>
                    <a:pt x="501" y="655"/>
                  </a:lnTo>
                  <a:cubicBezTo>
                    <a:pt x="541" y="681"/>
                    <a:pt x="588" y="695"/>
                    <a:pt x="638" y="695"/>
                  </a:cubicBezTo>
                  <a:cubicBezTo>
                    <a:pt x="777" y="695"/>
                    <a:pt x="889" y="583"/>
                    <a:pt x="889" y="445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O"/>
            <p:cNvSpPr>
              <a:spLocks noEditPoints="1"/>
            </p:cNvSpPr>
            <p:nvPr/>
          </p:nvSpPr>
          <p:spPr bwMode="auto">
            <a:xfrm>
              <a:off x="8232775" y="1000125"/>
              <a:ext cx="77788" cy="119063"/>
            </a:xfrm>
            <a:custGeom>
              <a:avLst/>
              <a:gdLst>
                <a:gd name="T0" fmla="*/ 282 w 326"/>
                <a:gd name="T1" fmla="*/ 180 h 498"/>
                <a:gd name="T2" fmla="*/ 282 w 326"/>
                <a:gd name="T3" fmla="*/ 180 h 498"/>
                <a:gd name="T4" fmla="*/ 163 w 326"/>
                <a:gd name="T5" fmla="*/ 41 h 498"/>
                <a:gd name="T6" fmla="*/ 43 w 326"/>
                <a:gd name="T7" fmla="*/ 180 h 498"/>
                <a:gd name="T8" fmla="*/ 43 w 326"/>
                <a:gd name="T9" fmla="*/ 318 h 498"/>
                <a:gd name="T10" fmla="*/ 163 w 326"/>
                <a:gd name="T11" fmla="*/ 458 h 498"/>
                <a:gd name="T12" fmla="*/ 282 w 326"/>
                <a:gd name="T13" fmla="*/ 318 h 498"/>
                <a:gd name="T14" fmla="*/ 282 w 326"/>
                <a:gd name="T15" fmla="*/ 180 h 498"/>
                <a:gd name="T16" fmla="*/ 163 w 326"/>
                <a:gd name="T17" fmla="*/ 498 h 498"/>
                <a:gd name="T18" fmla="*/ 163 w 326"/>
                <a:gd name="T19" fmla="*/ 498 h 498"/>
                <a:gd name="T20" fmla="*/ 0 w 326"/>
                <a:gd name="T21" fmla="*/ 318 h 498"/>
                <a:gd name="T22" fmla="*/ 0 w 326"/>
                <a:gd name="T23" fmla="*/ 180 h 498"/>
                <a:gd name="T24" fmla="*/ 163 w 326"/>
                <a:gd name="T25" fmla="*/ 0 h 498"/>
                <a:gd name="T26" fmla="*/ 326 w 326"/>
                <a:gd name="T27" fmla="*/ 180 h 498"/>
                <a:gd name="T28" fmla="*/ 326 w 326"/>
                <a:gd name="T29" fmla="*/ 318 h 498"/>
                <a:gd name="T30" fmla="*/ 163 w 326"/>
                <a:gd name="T31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6" h="498">
                  <a:moveTo>
                    <a:pt x="282" y="180"/>
                  </a:moveTo>
                  <a:lnTo>
                    <a:pt x="282" y="180"/>
                  </a:lnTo>
                  <a:cubicBezTo>
                    <a:pt x="282" y="104"/>
                    <a:pt x="252" y="41"/>
                    <a:pt x="163" y="41"/>
                  </a:cubicBezTo>
                  <a:cubicBezTo>
                    <a:pt x="73" y="41"/>
                    <a:pt x="43" y="104"/>
                    <a:pt x="43" y="180"/>
                  </a:cubicBezTo>
                  <a:lnTo>
                    <a:pt x="43" y="318"/>
                  </a:lnTo>
                  <a:cubicBezTo>
                    <a:pt x="43" y="394"/>
                    <a:pt x="73" y="458"/>
                    <a:pt x="163" y="458"/>
                  </a:cubicBezTo>
                  <a:cubicBezTo>
                    <a:pt x="252" y="458"/>
                    <a:pt x="282" y="394"/>
                    <a:pt x="282" y="318"/>
                  </a:cubicBezTo>
                  <a:lnTo>
                    <a:pt x="282" y="180"/>
                  </a:lnTo>
                  <a:close/>
                  <a:moveTo>
                    <a:pt x="163" y="498"/>
                  </a:moveTo>
                  <a:lnTo>
                    <a:pt x="163" y="498"/>
                  </a:lnTo>
                  <a:cubicBezTo>
                    <a:pt x="40" y="498"/>
                    <a:pt x="0" y="408"/>
                    <a:pt x="0" y="318"/>
                  </a:cubicBezTo>
                  <a:lnTo>
                    <a:pt x="0" y="180"/>
                  </a:lnTo>
                  <a:cubicBezTo>
                    <a:pt x="0" y="90"/>
                    <a:pt x="40" y="0"/>
                    <a:pt x="163" y="0"/>
                  </a:cubicBezTo>
                  <a:cubicBezTo>
                    <a:pt x="285" y="0"/>
                    <a:pt x="326" y="90"/>
                    <a:pt x="326" y="180"/>
                  </a:cubicBezTo>
                  <a:lnTo>
                    <a:pt x="326" y="318"/>
                  </a:lnTo>
                  <a:cubicBezTo>
                    <a:pt x="326" y="408"/>
                    <a:pt x="285" y="498"/>
                    <a:pt x="163" y="498"/>
                  </a:cubicBezTo>
                  <a:close/>
                </a:path>
              </a:pathLst>
            </a:custGeom>
            <a:solidFill>
              <a:srgbClr val="231F2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P"/>
            <p:cNvSpPr>
              <a:spLocks noEditPoints="1"/>
            </p:cNvSpPr>
            <p:nvPr/>
          </p:nvSpPr>
          <p:spPr bwMode="auto">
            <a:xfrm>
              <a:off x="8324850" y="1001713"/>
              <a:ext cx="73025" cy="117475"/>
            </a:xfrm>
            <a:custGeom>
              <a:avLst/>
              <a:gdLst>
                <a:gd name="T0" fmla="*/ 261 w 305"/>
                <a:gd name="T1" fmla="*/ 129 h 492"/>
                <a:gd name="T2" fmla="*/ 261 w 305"/>
                <a:gd name="T3" fmla="*/ 129 h 492"/>
                <a:gd name="T4" fmla="*/ 148 w 305"/>
                <a:gd name="T5" fmla="*/ 41 h 492"/>
                <a:gd name="T6" fmla="*/ 44 w 305"/>
                <a:gd name="T7" fmla="*/ 41 h 492"/>
                <a:gd name="T8" fmla="*/ 44 w 305"/>
                <a:gd name="T9" fmla="*/ 247 h 492"/>
                <a:gd name="T10" fmla="*/ 157 w 305"/>
                <a:gd name="T11" fmla="*/ 247 h 492"/>
                <a:gd name="T12" fmla="*/ 261 w 305"/>
                <a:gd name="T13" fmla="*/ 161 h 492"/>
                <a:gd name="T14" fmla="*/ 261 w 305"/>
                <a:gd name="T15" fmla="*/ 129 h 492"/>
                <a:gd name="T16" fmla="*/ 158 w 305"/>
                <a:gd name="T17" fmla="*/ 287 h 492"/>
                <a:gd name="T18" fmla="*/ 158 w 305"/>
                <a:gd name="T19" fmla="*/ 287 h 492"/>
                <a:gd name="T20" fmla="*/ 44 w 305"/>
                <a:gd name="T21" fmla="*/ 287 h 492"/>
                <a:gd name="T22" fmla="*/ 44 w 305"/>
                <a:gd name="T23" fmla="*/ 470 h 492"/>
                <a:gd name="T24" fmla="*/ 22 w 305"/>
                <a:gd name="T25" fmla="*/ 492 h 492"/>
                <a:gd name="T26" fmla="*/ 0 w 305"/>
                <a:gd name="T27" fmla="*/ 470 h 492"/>
                <a:gd name="T28" fmla="*/ 0 w 305"/>
                <a:gd name="T29" fmla="*/ 22 h 492"/>
                <a:gd name="T30" fmla="*/ 22 w 305"/>
                <a:gd name="T31" fmla="*/ 0 h 492"/>
                <a:gd name="T32" fmla="*/ 150 w 305"/>
                <a:gd name="T33" fmla="*/ 0 h 492"/>
                <a:gd name="T34" fmla="*/ 305 w 305"/>
                <a:gd name="T35" fmla="*/ 128 h 492"/>
                <a:gd name="T36" fmla="*/ 305 w 305"/>
                <a:gd name="T37" fmla="*/ 162 h 492"/>
                <a:gd name="T38" fmla="*/ 158 w 305"/>
                <a:gd name="T39" fmla="*/ 287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5" h="492">
                  <a:moveTo>
                    <a:pt x="261" y="129"/>
                  </a:moveTo>
                  <a:lnTo>
                    <a:pt x="261" y="129"/>
                  </a:lnTo>
                  <a:cubicBezTo>
                    <a:pt x="261" y="89"/>
                    <a:pt x="236" y="41"/>
                    <a:pt x="148" y="41"/>
                  </a:cubicBezTo>
                  <a:lnTo>
                    <a:pt x="44" y="41"/>
                  </a:lnTo>
                  <a:lnTo>
                    <a:pt x="44" y="247"/>
                  </a:lnTo>
                  <a:lnTo>
                    <a:pt x="157" y="247"/>
                  </a:lnTo>
                  <a:cubicBezTo>
                    <a:pt x="228" y="247"/>
                    <a:pt x="261" y="208"/>
                    <a:pt x="261" y="161"/>
                  </a:cubicBezTo>
                  <a:lnTo>
                    <a:pt x="261" y="129"/>
                  </a:lnTo>
                  <a:close/>
                  <a:moveTo>
                    <a:pt x="158" y="287"/>
                  </a:moveTo>
                  <a:lnTo>
                    <a:pt x="158" y="287"/>
                  </a:lnTo>
                  <a:lnTo>
                    <a:pt x="44" y="287"/>
                  </a:lnTo>
                  <a:lnTo>
                    <a:pt x="44" y="470"/>
                  </a:lnTo>
                  <a:cubicBezTo>
                    <a:pt x="44" y="483"/>
                    <a:pt x="35" y="492"/>
                    <a:pt x="22" y="492"/>
                  </a:cubicBezTo>
                  <a:cubicBezTo>
                    <a:pt x="10" y="492"/>
                    <a:pt x="0" y="483"/>
                    <a:pt x="0" y="470"/>
                  </a:cubicBezTo>
                  <a:lnTo>
                    <a:pt x="0" y="22"/>
                  </a:lnTo>
                  <a:cubicBezTo>
                    <a:pt x="0" y="10"/>
                    <a:pt x="10" y="0"/>
                    <a:pt x="22" y="0"/>
                  </a:cubicBezTo>
                  <a:lnTo>
                    <a:pt x="150" y="0"/>
                  </a:lnTo>
                  <a:cubicBezTo>
                    <a:pt x="264" y="0"/>
                    <a:pt x="305" y="66"/>
                    <a:pt x="305" y="128"/>
                  </a:cubicBezTo>
                  <a:lnTo>
                    <a:pt x="305" y="162"/>
                  </a:lnTo>
                  <a:cubicBezTo>
                    <a:pt x="305" y="235"/>
                    <a:pt x="250" y="287"/>
                    <a:pt x="158" y="287"/>
                  </a:cubicBezTo>
                  <a:close/>
                </a:path>
              </a:pathLst>
            </a:custGeom>
            <a:solidFill>
              <a:srgbClr val="231F2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16335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  <p:sldLayoutId id="2147483900" r:id="rId18"/>
    <p:sldLayoutId id="2147483901" r:id="rId19"/>
    <p:sldLayoutId id="2147483902" r:id="rId20"/>
    <p:sldLayoutId id="2147483903" r:id="rId21"/>
    <p:sldLayoutId id="2147483904" r:id="rId22"/>
    <p:sldLayoutId id="2147483905" r:id="rId23"/>
    <p:sldLayoutId id="2147483907" r:id="rId24"/>
    <p:sldLayoutId id="2147483916" r:id="rId25"/>
    <p:sldLayoutId id="2147483909" r:id="rId26"/>
    <p:sldLayoutId id="2147483910" r:id="rId27"/>
    <p:sldLayoutId id="2147483911" r:id="rId28"/>
    <p:sldLayoutId id="2147483912" r:id="rId29"/>
    <p:sldLayoutId id="2147483906" r:id="rId30"/>
    <p:sldLayoutId id="2147483908" r:id="rId31"/>
    <p:sldLayoutId id="2147483913" r:id="rId32"/>
    <p:sldLayoutId id="2147483914" r:id="rId33"/>
    <p:sldLayoutId id="2147483915" r:id="rId34"/>
    <p:sldLayoutId id="2147483918" r:id="rId3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 spc="-50">
          <a:solidFill>
            <a:srgbClr val="6E6E6E"/>
          </a:solidFill>
          <a:latin typeface="OP Chevin Pro Light" panose="020F0303030000060003" pitchFamily="34" charset="0"/>
          <a:ea typeface="+mj-ea"/>
          <a:cs typeface="+mj-cs"/>
        </a:defRPr>
      </a:lvl1pPr>
    </p:titleStyle>
    <p:bodyStyle>
      <a:lvl1pPr marL="269875" indent="-269875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rgbClr val="6E6E6E"/>
          </a:solidFill>
          <a:latin typeface="OP Chevin Pro Light" panose="020F0303030000060003" pitchFamily="34" charset="0"/>
          <a:ea typeface="+mn-ea"/>
          <a:cs typeface="+mn-cs"/>
        </a:defRPr>
      </a:lvl1pPr>
      <a:lvl2pPr marL="539750" indent="-26987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6E6E6E"/>
          </a:solidFill>
          <a:latin typeface="OP Chevin Pro Light" panose="020F0303030000060003" pitchFamily="34" charset="0"/>
          <a:ea typeface="+mn-ea"/>
          <a:cs typeface="+mn-cs"/>
        </a:defRPr>
      </a:lvl2pPr>
      <a:lvl3pPr marL="806450" indent="-2667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6E6E6E"/>
          </a:solidFill>
          <a:latin typeface="OP Chevin Pro Light" panose="020F0303030000060003" pitchFamily="34" charset="0"/>
          <a:ea typeface="+mn-ea"/>
          <a:cs typeface="+mn-cs"/>
        </a:defRPr>
      </a:lvl3pPr>
      <a:lvl4pPr marL="1079500" indent="-2730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6E6E6E"/>
          </a:solidFill>
          <a:latin typeface="OP Chevin Pro Light" panose="020F0303030000060003" pitchFamily="34" charset="0"/>
          <a:ea typeface="+mn-ea"/>
          <a:cs typeface="+mn-cs"/>
        </a:defRPr>
      </a:lvl4pPr>
      <a:lvl5pPr marL="1346200" indent="-2667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6E6E6E"/>
          </a:solidFill>
          <a:latin typeface="OP Chevin Pro Light" panose="020F0303030000060003" pitchFamily="34" charset="0"/>
          <a:ea typeface="+mn-ea"/>
          <a:cs typeface="+mn-cs"/>
        </a:defRPr>
      </a:lvl5pPr>
      <a:lvl6pPr marL="1612900" indent="-2667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6E6E6E"/>
          </a:solidFill>
          <a:latin typeface="OP Chevin Pro Light" panose="020F0303030000060003" pitchFamily="34" charset="0"/>
          <a:ea typeface="+mn-ea"/>
          <a:cs typeface="+mn-cs"/>
        </a:defRPr>
      </a:lvl6pPr>
      <a:lvl7pPr marL="1885950" indent="-2730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6E6E6E"/>
          </a:solidFill>
          <a:latin typeface="OP Chevin Pro Light" panose="020F0303030000060003" pitchFamily="34" charset="0"/>
          <a:ea typeface="+mn-ea"/>
          <a:cs typeface="+mn-cs"/>
        </a:defRPr>
      </a:lvl7pPr>
      <a:lvl8pPr marL="2152650" indent="-2667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6E6E6E"/>
          </a:solidFill>
          <a:latin typeface="OP Chevin Pro Light" panose="020F0303030000060003" pitchFamily="34" charset="0"/>
          <a:ea typeface="+mn-ea"/>
          <a:cs typeface="+mn-cs"/>
        </a:defRPr>
      </a:lvl8pPr>
      <a:lvl9pPr marL="2419350" indent="-2667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6E6E6E"/>
          </a:solidFill>
          <a:latin typeface="OP Chevin Pro Light" panose="020F0303030000060003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754" y="261918"/>
            <a:ext cx="8011454" cy="691811"/>
          </a:xfrm>
        </p:spPr>
        <p:txBody>
          <a:bodyPr anchor="t"/>
          <a:lstStyle/>
          <a:p>
            <a:r>
              <a:rPr lang="en-US" sz="2400" dirty="0" err="1" smtClean="0"/>
              <a:t>Sporttiturva</a:t>
            </a:r>
            <a:r>
              <a:rPr lang="en-US" sz="2400" dirty="0" smtClean="0"/>
              <a:t> </a:t>
            </a:r>
            <a:r>
              <a:rPr lang="en-US" sz="2400" dirty="0" err="1" smtClean="0"/>
              <a:t>tarjous</a:t>
            </a:r>
            <a:r>
              <a:rPr lang="en-US" sz="2400" dirty="0" smtClean="0"/>
              <a:t> Suomen </a:t>
            </a:r>
            <a:r>
              <a:rPr lang="en-US" sz="2400" dirty="0" err="1" smtClean="0"/>
              <a:t>Pöytätennisliitolle</a:t>
            </a:r>
            <a:r>
              <a:rPr lang="en-US" sz="2400" dirty="0" smtClean="0"/>
              <a:t>  2017-2018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Vakuutusturva</a:t>
            </a:r>
            <a:endParaRPr lang="en-US" dirty="0" smtClean="0"/>
          </a:p>
          <a:p>
            <a:pPr lvl="1"/>
            <a:r>
              <a:rPr lang="fi-FI" dirty="0"/>
              <a:t>Hoitokorvaus 15 000 €</a:t>
            </a:r>
          </a:p>
          <a:p>
            <a:pPr lvl="1"/>
            <a:r>
              <a:rPr lang="fi-FI" dirty="0" smtClean="0"/>
              <a:t>Omavastuu </a:t>
            </a:r>
            <a:r>
              <a:rPr lang="fi-FI" dirty="0"/>
              <a:t>100 € jokaista äkillistä tapahtumaa </a:t>
            </a:r>
            <a:r>
              <a:rPr lang="fi-FI" dirty="0" smtClean="0"/>
              <a:t>kohti aikuisten vakuutuksessa</a:t>
            </a:r>
            <a:endParaRPr lang="fi-FI" dirty="0"/>
          </a:p>
          <a:p>
            <a:pPr lvl="1"/>
            <a:r>
              <a:rPr lang="fi-FI" dirty="0" smtClean="0"/>
              <a:t>Haittakorvaus </a:t>
            </a:r>
            <a:r>
              <a:rPr lang="fi-FI" dirty="0"/>
              <a:t>30 000 €</a:t>
            </a:r>
          </a:p>
          <a:p>
            <a:pPr lvl="1"/>
            <a:r>
              <a:rPr lang="fi-FI" dirty="0" err="1" smtClean="0"/>
              <a:t>Kuolinkorvaus</a:t>
            </a:r>
            <a:r>
              <a:rPr lang="fi-FI" dirty="0" smtClean="0"/>
              <a:t> </a:t>
            </a:r>
            <a:r>
              <a:rPr lang="fi-FI" dirty="0"/>
              <a:t>8 500 €</a:t>
            </a:r>
            <a:r>
              <a:rPr lang="fi-FI" dirty="0" smtClean="0"/>
              <a:t>.</a:t>
            </a:r>
          </a:p>
          <a:p>
            <a:pPr lvl="1"/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944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3"/>
          <p:cNvSpPr>
            <a:spLocks noGrp="1"/>
          </p:cNvSpPr>
          <p:nvPr/>
        </p:nvSpPr>
        <p:spPr bwMode="auto">
          <a:xfrm>
            <a:off x="4572000" y="699542"/>
            <a:ext cx="432048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D1AC6B"/>
              </a:buClr>
              <a:buFont typeface="Arial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23888" indent="-26670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D1AC6B"/>
              </a:buClr>
              <a:buFont typeface="Arial" pitchFamily="34" charset="0"/>
              <a:buChar char="-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98525" indent="-2746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D1AC6B"/>
              </a:buClr>
              <a:buFont typeface="Aria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63638" indent="-2651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D1AC6B"/>
              </a:buClr>
              <a:buFont typeface="Arial" pitchFamily="34" charset="0"/>
              <a:buChar char="-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438275" indent="-2746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D1AC6B"/>
              </a:buClr>
              <a:buFont typeface="Aria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defTabSz="457200" fontAlgn="t">
              <a:buFont typeface="Arial" panose="020B0604020202020204" pitchFamily="34" charset="0"/>
              <a:buChar char="•"/>
            </a:pPr>
            <a:r>
              <a:rPr lang="fi-FI" sz="1200" dirty="0" smtClean="0">
                <a:solidFill>
                  <a:srgbClr val="555555"/>
                </a:solidFill>
                <a:latin typeface="OP Chevin Pro Light" pitchFamily="34" charset="0"/>
                <a:cs typeface="ChevinMedium"/>
              </a:rPr>
              <a:t>Hoitokulujen yläraja nostettu 15 000 euroon</a:t>
            </a:r>
          </a:p>
          <a:p>
            <a:pPr marL="342900" lvl="1" indent="-342900" defTabSz="457200" fontAlgn="t">
              <a:buFont typeface="Arial" panose="020B0604020202020204" pitchFamily="34" charset="0"/>
              <a:buChar char="•"/>
            </a:pPr>
            <a:r>
              <a:rPr lang="fi-FI" sz="1200" dirty="0" smtClean="0">
                <a:solidFill>
                  <a:srgbClr val="555555"/>
                </a:solidFill>
                <a:latin typeface="OP Chevin Pro Light" pitchFamily="34" charset="0"/>
                <a:cs typeface="ChevinMedium"/>
              </a:rPr>
              <a:t>Ei </a:t>
            </a:r>
            <a:r>
              <a:rPr lang="fi-FI" sz="1200" dirty="0">
                <a:solidFill>
                  <a:srgbClr val="555555"/>
                </a:solidFill>
                <a:latin typeface="OP Chevin Pro Light" pitchFamily="34" charset="0"/>
                <a:cs typeface="ChevinMedium"/>
              </a:rPr>
              <a:t>yläikärajaa</a:t>
            </a:r>
          </a:p>
          <a:p>
            <a:pPr marL="342900" lvl="1" indent="-342900" defTabSz="457200" fontAlgn="t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rgbClr val="555555"/>
                </a:solidFill>
                <a:latin typeface="OP Chevin Pro Light" pitchFamily="34" charset="0"/>
                <a:cs typeface="ChevinMedium"/>
              </a:rPr>
              <a:t>Alle 12 -vuotiailla voimassa kaikissa </a:t>
            </a:r>
            <a:r>
              <a:rPr lang="fi-FI" sz="1200" dirty="0" smtClean="0">
                <a:solidFill>
                  <a:srgbClr val="555555"/>
                </a:solidFill>
                <a:latin typeface="OP Chevin Pro Light" pitchFamily="34" charset="0"/>
                <a:cs typeface="ChevinMedium"/>
              </a:rPr>
              <a:t>urheilulajeissa</a:t>
            </a:r>
          </a:p>
          <a:p>
            <a:pPr marL="342900" lvl="1" indent="-342900" defTabSz="457200" fontAlgn="t">
              <a:buFont typeface="Arial" panose="020B0604020202020204" pitchFamily="34" charset="0"/>
              <a:buChar char="•"/>
            </a:pPr>
            <a:r>
              <a:rPr lang="fi-FI" sz="1200" dirty="0" smtClean="0">
                <a:solidFill>
                  <a:srgbClr val="555555"/>
                </a:solidFill>
                <a:latin typeface="OP Chevin Pro Light" pitchFamily="34" charset="0"/>
                <a:cs typeface="ChevinMedium"/>
              </a:rPr>
              <a:t>Omavastuu, kaikilla paitsi alle 12-vuotiailla, 100 e.</a:t>
            </a:r>
            <a:endParaRPr lang="fi-FI" sz="1200" dirty="0">
              <a:solidFill>
                <a:srgbClr val="555555"/>
              </a:solidFill>
              <a:latin typeface="OP Chevin Pro Light" pitchFamily="34" charset="0"/>
              <a:cs typeface="ChevinMedium"/>
            </a:endParaRPr>
          </a:p>
          <a:p>
            <a:pPr marL="342900" lvl="1" indent="-342900" defTabSz="457200" fontAlgn="t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rgbClr val="555555"/>
                </a:solidFill>
                <a:latin typeface="OP Chevin Pro Light" pitchFamily="34" charset="0"/>
                <a:cs typeface="ChevinMedium"/>
              </a:rPr>
              <a:t>Korvataan ortopediset tuet ja sidokset </a:t>
            </a:r>
          </a:p>
          <a:p>
            <a:pPr marL="342900" lvl="1" indent="-342900" defTabSz="457200" fontAlgn="t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rgbClr val="555555"/>
                </a:solidFill>
                <a:latin typeface="OP Chevin Pro Light" pitchFamily="34" charset="0"/>
                <a:cs typeface="ChevinMedium"/>
              </a:rPr>
              <a:t>Hammasvammoissa ei </a:t>
            </a:r>
            <a:r>
              <a:rPr lang="fi-FI" sz="1200" dirty="0" smtClean="0">
                <a:solidFill>
                  <a:srgbClr val="555555"/>
                </a:solidFill>
                <a:latin typeface="OP Chevin Pro Light" pitchFamily="34" charset="0"/>
                <a:cs typeface="ChevinMedium"/>
              </a:rPr>
              <a:t>enimmäiskorvausaikaa</a:t>
            </a:r>
          </a:p>
          <a:p>
            <a:pPr marL="342900" lvl="1" indent="-342900" defTabSz="457200" fontAlgn="t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  <a:latin typeface="OP Chevin Pro Light" pitchFamily="34" charset="0"/>
              </a:rPr>
              <a:t>Korvataan, vaikka vamma syntyy pahempana kuin terveelle (esim. akillesjänteen repeämä, olkapään kiertäjäkalvosimen repeämä, välilevytyrä ym.)</a:t>
            </a:r>
          </a:p>
          <a:p>
            <a:pPr marL="342900" lvl="1" indent="-342900" defTabSz="457200" fontAlgn="t">
              <a:buFont typeface="Arial" panose="020B0604020202020204" pitchFamily="34" charset="0"/>
              <a:buChar char="•"/>
            </a:pPr>
            <a:endParaRPr lang="fi-FI" sz="1400" b="1" dirty="0">
              <a:solidFill>
                <a:srgbClr val="555555"/>
              </a:solidFill>
              <a:latin typeface="OP Chevin Pro Light" pitchFamily="34" charset="0"/>
              <a:cs typeface="ChevinMedium"/>
            </a:endParaRPr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>
            <a:off x="539552" y="195486"/>
            <a:ext cx="849694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/>
            <a:r>
              <a:rPr lang="fi-FI" sz="2800" dirty="0">
                <a:solidFill>
                  <a:schemeClr val="tx2"/>
                </a:solidFill>
                <a:latin typeface="OP Chevin Pro Light" pitchFamily="34" charset="0"/>
                <a:cs typeface="OP Chevin Pro Light" pitchFamily="34" charset="0"/>
              </a:rPr>
              <a:t>Sporttiturvan ennennäkemätön uudistus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7544" y="699542"/>
            <a:ext cx="3390700" cy="4392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1" indent="-342900" defTabSz="457200" eaLnBrk="0" fontAlgn="t" hangingPunct="0">
              <a:spcBef>
                <a:spcPct val="0"/>
              </a:spcBef>
              <a:spcAft>
                <a:spcPts val="400"/>
              </a:spcAft>
              <a:buClr>
                <a:srgbClr val="D1AC6B"/>
              </a:buClr>
              <a:buFont typeface="Arial" pitchFamily="34" charset="0"/>
              <a:buChar char="•"/>
            </a:pPr>
            <a:endParaRPr lang="fi-FI" sz="1200" dirty="0" smtClean="0">
              <a:solidFill>
                <a:srgbClr val="555555"/>
              </a:solidFill>
              <a:latin typeface="OP Chevin Pro Light" pitchFamily="34" charset="0"/>
              <a:cs typeface="ChevinMedium"/>
            </a:endParaRPr>
          </a:p>
          <a:p>
            <a:pPr marL="342900" lvl="1" indent="-342900" defTabSz="457200" eaLnBrk="0" fontAlgn="t" hangingPunct="0">
              <a:spcBef>
                <a:spcPct val="0"/>
              </a:spcBef>
              <a:spcAft>
                <a:spcPts val="400"/>
              </a:spcAft>
              <a:buClr>
                <a:srgbClr val="D1AC6B"/>
              </a:buClr>
              <a:buFont typeface="Arial" pitchFamily="34" charset="0"/>
              <a:buChar char="•"/>
            </a:pPr>
            <a:r>
              <a:rPr lang="fi-FI" sz="1200" b="1" dirty="0" smtClean="0">
                <a:solidFill>
                  <a:schemeClr val="accent4"/>
                </a:solidFill>
                <a:latin typeface="OP Chevin Pro Light" pitchFamily="34" charset="0"/>
                <a:cs typeface="ChevinMedium"/>
              </a:rPr>
              <a:t>ENNEN</a:t>
            </a:r>
            <a:endParaRPr lang="fi-FI" sz="1200" b="1" dirty="0">
              <a:solidFill>
                <a:schemeClr val="accent4"/>
              </a:solidFill>
              <a:latin typeface="OP Chevin Pro Light" pitchFamily="34" charset="0"/>
              <a:cs typeface="ChevinMedium"/>
            </a:endParaRPr>
          </a:p>
          <a:p>
            <a:pPr marL="342900" lvl="1" indent="-342900" defTabSz="457200" eaLnBrk="0" fontAlgn="t" hangingPunct="0">
              <a:spcBef>
                <a:spcPct val="0"/>
              </a:spcBef>
              <a:spcAft>
                <a:spcPts val="400"/>
              </a:spcAft>
              <a:buClr>
                <a:srgbClr val="D1AC6B"/>
              </a:buClr>
              <a:buFont typeface="Arial" pitchFamily="34" charset="0"/>
              <a:buChar char="•"/>
            </a:pPr>
            <a:r>
              <a:rPr lang="fi-FI" sz="1200" dirty="0" smtClean="0">
                <a:solidFill>
                  <a:srgbClr val="555555"/>
                </a:solidFill>
                <a:latin typeface="OP Chevin Pro Light" pitchFamily="34" charset="0"/>
                <a:cs typeface="ChevinMedium"/>
              </a:rPr>
              <a:t>Aikaisemmin </a:t>
            </a:r>
            <a:r>
              <a:rPr lang="fi-FI" sz="1200" dirty="0">
                <a:solidFill>
                  <a:srgbClr val="555555"/>
                </a:solidFill>
                <a:latin typeface="OP Chevin Pro Light" pitchFamily="34" charset="0"/>
                <a:cs typeface="ChevinMedium"/>
              </a:rPr>
              <a:t>korvattiin tapaturma. Tapaturma oli äkillinen, ulkoinen ja ruumiinvamman aiheuttama tapahtuma</a:t>
            </a:r>
            <a:r>
              <a:rPr lang="fi-FI" sz="1200" dirty="0" smtClean="0">
                <a:solidFill>
                  <a:srgbClr val="555555"/>
                </a:solidFill>
                <a:latin typeface="OP Chevin Pro Light" pitchFamily="34" charset="0"/>
                <a:cs typeface="ChevinMedium"/>
              </a:rPr>
              <a:t>.</a:t>
            </a:r>
          </a:p>
          <a:p>
            <a:pPr marL="342900" lvl="1" indent="-342900" defTabSz="457200" eaLnBrk="0" fontAlgn="t" hangingPunct="0">
              <a:spcBef>
                <a:spcPct val="0"/>
              </a:spcBef>
              <a:spcAft>
                <a:spcPts val="400"/>
              </a:spcAft>
              <a:buClr>
                <a:srgbClr val="D1AC6B"/>
              </a:buClr>
              <a:buFont typeface="Arial" pitchFamily="34" charset="0"/>
              <a:buChar char="•"/>
            </a:pPr>
            <a:r>
              <a:rPr lang="fi-FI" sz="1200" dirty="0" smtClean="0">
                <a:solidFill>
                  <a:srgbClr val="555555"/>
                </a:solidFill>
                <a:latin typeface="OP Chevin Pro Light" pitchFamily="34" charset="0"/>
                <a:cs typeface="ChevinMedium"/>
              </a:rPr>
              <a:t>Tapaturmaksi katsottiin </a:t>
            </a:r>
            <a:r>
              <a:rPr lang="fi-FI" sz="1200" dirty="0">
                <a:solidFill>
                  <a:srgbClr val="555555"/>
                </a:solidFill>
                <a:latin typeface="OP Chevin Pro Light" pitchFamily="34" charset="0"/>
                <a:cs typeface="ChevinMedium"/>
              </a:rPr>
              <a:t>myös </a:t>
            </a:r>
            <a:r>
              <a:rPr lang="fi-FI" sz="1200" dirty="0" smtClean="0">
                <a:solidFill>
                  <a:srgbClr val="555555"/>
                </a:solidFill>
                <a:latin typeface="OP Chevin Pro Light" pitchFamily="34" charset="0"/>
                <a:cs typeface="ChevinMedium"/>
              </a:rPr>
              <a:t>äkillisen voimanponnistuksen ja </a:t>
            </a:r>
            <a:r>
              <a:rPr lang="fi-FI" sz="1200" dirty="0">
                <a:solidFill>
                  <a:srgbClr val="555555"/>
                </a:solidFill>
                <a:latin typeface="OP Chevin Pro Light" pitchFamily="34" charset="0"/>
                <a:cs typeface="ChevinMedium"/>
              </a:rPr>
              <a:t>liikkeen yhteydessä syntynyt vamma, johon on </a:t>
            </a:r>
            <a:r>
              <a:rPr lang="fi-FI" sz="1200" dirty="0" smtClean="0">
                <a:solidFill>
                  <a:srgbClr val="555555"/>
                </a:solidFill>
                <a:latin typeface="OP Chevin Pro Light" pitchFamily="34" charset="0"/>
                <a:cs typeface="ChevinMedium"/>
              </a:rPr>
              <a:t>annettu lääkärinhoitoa </a:t>
            </a:r>
            <a:r>
              <a:rPr lang="fi-FI" sz="1200" dirty="0">
                <a:solidFill>
                  <a:srgbClr val="555555"/>
                </a:solidFill>
                <a:latin typeface="OP Chevin Pro Light" pitchFamily="34" charset="0"/>
                <a:cs typeface="ChevinMedium"/>
              </a:rPr>
              <a:t>14 vuorokauden kuluessa vammautumisesta.</a:t>
            </a:r>
          </a:p>
          <a:p>
            <a:pPr marL="342900" lvl="1" indent="-342900" defTabSz="457200" eaLnBrk="0" fontAlgn="t" hangingPunct="0">
              <a:spcBef>
                <a:spcPct val="0"/>
              </a:spcBef>
              <a:spcAft>
                <a:spcPts val="400"/>
              </a:spcAft>
              <a:buClr>
                <a:srgbClr val="D1AC6B"/>
              </a:buClr>
              <a:buFont typeface="Arial" pitchFamily="34" charset="0"/>
              <a:buChar char="•"/>
            </a:pPr>
            <a:r>
              <a:rPr lang="fi-FI" sz="1200" dirty="0" smtClean="0">
                <a:solidFill>
                  <a:srgbClr val="555555"/>
                </a:solidFill>
                <a:latin typeface="OP Chevin Pro Light" pitchFamily="34" charset="0"/>
                <a:cs typeface="ChevinMedium"/>
              </a:rPr>
              <a:t>Ei </a:t>
            </a:r>
            <a:r>
              <a:rPr lang="fi-FI" sz="1200" dirty="0">
                <a:solidFill>
                  <a:srgbClr val="555555"/>
                </a:solidFill>
                <a:latin typeface="OP Chevin Pro Light" pitchFamily="34" charset="0"/>
                <a:cs typeface="ChevinMedium"/>
              </a:rPr>
              <a:t>korvattu magneettitutkimusta eikä </a:t>
            </a:r>
            <a:r>
              <a:rPr lang="fi-FI" sz="1200" dirty="0" smtClean="0">
                <a:solidFill>
                  <a:srgbClr val="555555"/>
                </a:solidFill>
                <a:latin typeface="OP Chevin Pro Light" pitchFamily="34" charset="0"/>
                <a:cs typeface="ChevinMedium"/>
              </a:rPr>
              <a:t>leikkaustoimenpiteitä</a:t>
            </a:r>
          </a:p>
          <a:p>
            <a:pPr marL="342900" lvl="1" indent="-342900" defTabSz="457200" eaLnBrk="0" fontAlgn="t" hangingPunct="0">
              <a:spcBef>
                <a:spcPct val="0"/>
              </a:spcBef>
              <a:spcAft>
                <a:spcPts val="400"/>
              </a:spcAft>
              <a:buClr>
                <a:srgbClr val="D1AC6B"/>
              </a:buClr>
              <a:buFont typeface="Arial" pitchFamily="34" charset="0"/>
              <a:buChar char="•"/>
            </a:pPr>
            <a:endParaRPr lang="fi-FI" sz="1200" dirty="0">
              <a:solidFill>
                <a:schemeClr val="accent4"/>
              </a:solidFill>
              <a:latin typeface="OP Chevin Pro Light" pitchFamily="34" charset="0"/>
              <a:cs typeface="ChevinMedium"/>
            </a:endParaRPr>
          </a:p>
          <a:p>
            <a:pPr marL="342900" lvl="1" indent="-342900" defTabSz="457200" eaLnBrk="0" fontAlgn="t" hangingPunct="0">
              <a:spcBef>
                <a:spcPct val="0"/>
              </a:spcBef>
              <a:spcAft>
                <a:spcPts val="400"/>
              </a:spcAft>
              <a:buClr>
                <a:srgbClr val="D1AC6B"/>
              </a:buClr>
              <a:buFont typeface="Arial" pitchFamily="34" charset="0"/>
              <a:buChar char="•"/>
            </a:pPr>
            <a:r>
              <a:rPr lang="fi-FI" sz="1200" b="1" dirty="0" smtClean="0">
                <a:solidFill>
                  <a:schemeClr val="accent4"/>
                </a:solidFill>
                <a:latin typeface="OP Chevin Pro Light" pitchFamily="34" charset="0"/>
                <a:cs typeface="ChevinMedium"/>
              </a:rPr>
              <a:t>NYT</a:t>
            </a:r>
          </a:p>
          <a:p>
            <a:pPr marL="342900" lvl="1" indent="-342900" defTabSz="457200" eaLnBrk="0" fontAlgn="t" hangingPunct="0">
              <a:spcBef>
                <a:spcPct val="0"/>
              </a:spcBef>
              <a:spcAft>
                <a:spcPts val="400"/>
              </a:spcAft>
              <a:buClr>
                <a:srgbClr val="D1AC6B"/>
              </a:buClr>
              <a:buFont typeface="Arial" pitchFamily="34" charset="0"/>
              <a:buChar char="•"/>
            </a:pPr>
            <a:r>
              <a:rPr lang="fi-FI" sz="1200" dirty="0" smtClean="0">
                <a:solidFill>
                  <a:srgbClr val="555555"/>
                </a:solidFill>
                <a:latin typeface="OP Chevin Pro Light" pitchFamily="34" charset="0"/>
                <a:cs typeface="ChevinMedium"/>
              </a:rPr>
              <a:t>Korvataan äkillinen tapahtuma</a:t>
            </a:r>
            <a:endParaRPr lang="fi-FI" sz="1200" dirty="0">
              <a:solidFill>
                <a:srgbClr val="555555"/>
              </a:solidFill>
              <a:latin typeface="OP Chevin Pro Light" pitchFamily="34" charset="0"/>
              <a:cs typeface="ChevinMedium"/>
            </a:endParaRPr>
          </a:p>
          <a:p>
            <a:pPr marL="342900" lvl="1" indent="-342900" defTabSz="457200" eaLnBrk="0" fontAlgn="t" hangingPunct="0">
              <a:spcBef>
                <a:spcPct val="0"/>
              </a:spcBef>
              <a:spcAft>
                <a:spcPts val="400"/>
              </a:spcAft>
              <a:buClr>
                <a:srgbClr val="D1AC6B"/>
              </a:buClr>
              <a:buFont typeface="Arial" pitchFamily="34" charset="0"/>
              <a:buChar char="•"/>
            </a:pPr>
            <a:r>
              <a:rPr lang="fi-FI" sz="1200" dirty="0" smtClean="0">
                <a:solidFill>
                  <a:srgbClr val="555555"/>
                </a:solidFill>
                <a:latin typeface="OP Chevin Pro Light" pitchFamily="34" charset="0"/>
                <a:cs typeface="ChevinMedium"/>
              </a:rPr>
              <a:t>Ei </a:t>
            </a:r>
            <a:r>
              <a:rPr lang="fi-FI" sz="1200" dirty="0">
                <a:solidFill>
                  <a:srgbClr val="555555"/>
                </a:solidFill>
                <a:latin typeface="OP Chevin Pro Light" pitchFamily="34" charset="0"/>
                <a:cs typeface="ChevinMedium"/>
              </a:rPr>
              <a:t>vaadi ulkoista tekijää</a:t>
            </a:r>
          </a:p>
          <a:p>
            <a:pPr marL="342900" lvl="1" indent="-342900" defTabSz="457200" eaLnBrk="0" fontAlgn="t" hangingPunct="0">
              <a:spcBef>
                <a:spcPct val="0"/>
              </a:spcBef>
              <a:spcAft>
                <a:spcPts val="400"/>
              </a:spcAft>
              <a:buClr>
                <a:srgbClr val="D1AC6B"/>
              </a:buClr>
              <a:buFont typeface="Arial" pitchFamily="34" charset="0"/>
              <a:buChar char="•"/>
            </a:pPr>
            <a:r>
              <a:rPr lang="fi-FI" sz="1200" dirty="0">
                <a:solidFill>
                  <a:srgbClr val="555555"/>
                </a:solidFill>
                <a:latin typeface="OP Chevin Pro Light" pitchFamily="34" charset="0"/>
                <a:cs typeface="ChevinMedium"/>
              </a:rPr>
              <a:t>Voi olla tapaturma tai voimanponnistus </a:t>
            </a:r>
          </a:p>
          <a:p>
            <a:pPr marL="342900" lvl="1" indent="-342900" defTabSz="457200" eaLnBrk="0" fontAlgn="t" hangingPunct="0">
              <a:spcBef>
                <a:spcPct val="0"/>
              </a:spcBef>
              <a:spcAft>
                <a:spcPts val="400"/>
              </a:spcAft>
              <a:buClr>
                <a:srgbClr val="D1AC6B"/>
              </a:buClr>
              <a:buFont typeface="Arial" pitchFamily="34" charset="0"/>
              <a:buChar char="•"/>
            </a:pPr>
            <a:r>
              <a:rPr lang="fi-FI" sz="1200" dirty="0">
                <a:solidFill>
                  <a:srgbClr val="555555"/>
                </a:solidFill>
                <a:latin typeface="OP Chevin Pro Light" pitchFamily="34" charset="0"/>
                <a:cs typeface="ChevinMedium"/>
              </a:rPr>
              <a:t>V</a:t>
            </a:r>
            <a:r>
              <a:rPr lang="fi-FI" sz="1200" dirty="0" smtClean="0">
                <a:solidFill>
                  <a:srgbClr val="555555"/>
                </a:solidFill>
                <a:latin typeface="OP Chevin Pro Light" pitchFamily="34" charset="0"/>
                <a:cs typeface="ChevinMedium"/>
              </a:rPr>
              <a:t>oimanponnistuksen </a:t>
            </a:r>
            <a:r>
              <a:rPr lang="fi-FI" sz="1200" dirty="0">
                <a:solidFill>
                  <a:srgbClr val="555555"/>
                </a:solidFill>
                <a:latin typeface="OP Chevin Pro Light" pitchFamily="34" charset="0"/>
                <a:cs typeface="ChevinMedium"/>
              </a:rPr>
              <a:t>yhteydessä ei aikarajaa hoitoon hakeutumisessa</a:t>
            </a:r>
          </a:p>
          <a:p>
            <a:pPr marL="342900" lvl="1" indent="-342900" defTabSz="457200" eaLnBrk="0" fontAlgn="t" hangingPunct="0">
              <a:spcBef>
                <a:spcPct val="0"/>
              </a:spcBef>
              <a:spcAft>
                <a:spcPts val="400"/>
              </a:spcAft>
              <a:buClr>
                <a:srgbClr val="D1AC6B"/>
              </a:buClr>
              <a:buFont typeface="Arial" pitchFamily="34" charset="0"/>
              <a:buChar char="•"/>
            </a:pPr>
            <a:r>
              <a:rPr lang="fi-FI" sz="1200" dirty="0">
                <a:solidFill>
                  <a:srgbClr val="555555"/>
                </a:solidFill>
                <a:latin typeface="OP Chevin Pro Light" pitchFamily="34" charset="0"/>
                <a:cs typeface="ChevinMedium"/>
              </a:rPr>
              <a:t>Korvataan magneettitutkimukset ja leikkaustoimenpiteet</a:t>
            </a:r>
          </a:p>
          <a:p>
            <a:pPr defTabSz="457200"/>
            <a:endParaRPr lang="en-US" sz="1200" dirty="0">
              <a:solidFill>
                <a:schemeClr val="tx2"/>
              </a:solidFill>
              <a:latin typeface="OP Chevin Pro Light" pitchFamily="34" charset="0"/>
              <a:cs typeface="ChevinMedium"/>
            </a:endParaRPr>
          </a:p>
          <a:p>
            <a:pPr defTabSz="457200"/>
            <a:endParaRPr lang="en-US" sz="1200" dirty="0">
              <a:solidFill>
                <a:schemeClr val="tx2"/>
              </a:solidFill>
              <a:latin typeface="OP Chevin Pro Light" pitchFamily="34" charset="0"/>
              <a:cs typeface="ChevinMedium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3608" y="3579862"/>
            <a:ext cx="3390700" cy="2815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en-US" dirty="0">
              <a:solidFill>
                <a:schemeClr val="tx2"/>
              </a:solidFill>
              <a:latin typeface="OP Chevin Pro Light" pitchFamily="34" charset="0"/>
              <a:cs typeface="ChevinMedium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3608" y="4017765"/>
            <a:ext cx="7219650" cy="456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en-US" dirty="0">
              <a:solidFill>
                <a:schemeClr val="tx2"/>
              </a:solidFill>
              <a:latin typeface="OP Chevin Pro Light" pitchFamily="34" charset="0"/>
              <a:cs typeface="ChevinMedium"/>
            </a:endParaRPr>
          </a:p>
        </p:txBody>
      </p:sp>
      <p:cxnSp>
        <p:nvCxnSpPr>
          <p:cNvPr id="13" name="Suora yhdysviiva 12"/>
          <p:cNvCxnSpPr/>
          <p:nvPr/>
        </p:nvCxnSpPr>
        <p:spPr>
          <a:xfrm flipV="1">
            <a:off x="4211960" y="627534"/>
            <a:ext cx="0" cy="4104456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15766"/>
            <a:ext cx="4259141" cy="174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08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P">
  <a:themeElements>
    <a:clrScheme name="OP">
      <a:dk1>
        <a:srgbClr val="464646"/>
      </a:dk1>
      <a:lt1>
        <a:sysClr val="window" lastClr="FFFFFF"/>
      </a:lt1>
      <a:dk2>
        <a:srgbClr val="44546A"/>
      </a:dk2>
      <a:lt2>
        <a:srgbClr val="E7E6E6"/>
      </a:lt2>
      <a:accent1>
        <a:srgbClr val="FF6A10"/>
      </a:accent1>
      <a:accent2>
        <a:srgbClr val="969696"/>
      </a:accent2>
      <a:accent3>
        <a:srgbClr val="DCDCDC"/>
      </a:accent3>
      <a:accent4>
        <a:srgbClr val="6E6E6E"/>
      </a:accent4>
      <a:accent5>
        <a:srgbClr val="D00000"/>
      </a:accent5>
      <a:accent6>
        <a:srgbClr val="FFB900"/>
      </a:accent6>
      <a:hlink>
        <a:srgbClr val="0563C1"/>
      </a:hlink>
      <a:folHlink>
        <a:srgbClr val="954F72"/>
      </a:folHlink>
    </a:clrScheme>
    <a:fontScheme name="OP">
      <a:majorFont>
        <a:latin typeface="OP Chevin Pro Light"/>
        <a:ea typeface=""/>
        <a:cs typeface=""/>
      </a:majorFont>
      <a:minorFont>
        <a:latin typeface="OP Chevin Pro Light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tx2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Pn peruspohja.potx" id="{257339E8-3056-4F30-896F-1C121F78339E}" vid="{5BD282F8-8F09-4E43-80EC-3EA767EB5C3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OPn peruspohja</Template>
  <TotalTime>78</TotalTime>
  <Words>150</Words>
  <Application>Microsoft Office PowerPoint</Application>
  <PresentationFormat>Näytössä katseltava esitys (16:9)</PresentationFormat>
  <Paragraphs>28</Paragraphs>
  <Slides>2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9" baseType="lpstr">
      <vt:lpstr>Arial</vt:lpstr>
      <vt:lpstr>ChevinMedium</vt:lpstr>
      <vt:lpstr>OP Chevin Pro Light</vt:lpstr>
      <vt:lpstr>Wingdings</vt:lpstr>
      <vt:lpstr>Calibri</vt:lpstr>
      <vt:lpstr>Symbol</vt:lpstr>
      <vt:lpstr>1_OP</vt:lpstr>
      <vt:lpstr>Sporttiturva tarjous Suomen Pöytätennisliitolle  2017-2018</vt:lpstr>
      <vt:lpstr>PowerPoint-esitys</vt:lpstr>
    </vt:vector>
  </TitlesOfParts>
  <Company>OP-Pohjola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Suomen Pöytätennisliitto</dc:title>
  <dc:creator>Koski Ari</dc:creator>
  <cp:lastModifiedBy>Mika</cp:lastModifiedBy>
  <cp:revision>7</cp:revision>
  <dcterms:created xsi:type="dcterms:W3CDTF">2017-01-27T06:11:28Z</dcterms:created>
  <dcterms:modified xsi:type="dcterms:W3CDTF">2017-03-10T11:34:57Z</dcterms:modified>
</cp:coreProperties>
</file>