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91" r:id="rId4"/>
    <p:sldId id="270" r:id="rId5"/>
    <p:sldId id="278" r:id="rId6"/>
    <p:sldId id="258" r:id="rId7"/>
    <p:sldId id="280" r:id="rId8"/>
    <p:sldId id="260" r:id="rId9"/>
    <p:sldId id="281" r:id="rId10"/>
    <p:sldId id="261" r:id="rId11"/>
    <p:sldId id="282" r:id="rId12"/>
    <p:sldId id="272" r:id="rId13"/>
    <p:sldId id="262" r:id="rId14"/>
    <p:sldId id="263" r:id="rId15"/>
    <p:sldId id="284" r:id="rId16"/>
    <p:sldId id="264" r:id="rId17"/>
    <p:sldId id="285" r:id="rId18"/>
    <p:sldId id="265" r:id="rId19"/>
    <p:sldId id="286" r:id="rId20"/>
    <p:sldId id="269" r:id="rId21"/>
    <p:sldId id="287" r:id="rId22"/>
    <p:sldId id="256" r:id="rId23"/>
    <p:sldId id="279" r:id="rId24"/>
    <p:sldId id="267" r:id="rId25"/>
    <p:sldId id="292" r:id="rId26"/>
    <p:sldId id="268" r:id="rId27"/>
    <p:sldId id="277" r:id="rId28"/>
    <p:sldId id="275" r:id="rId29"/>
    <p:sldId id="293" r:id="rId30"/>
    <p:sldId id="271" r:id="rId31"/>
    <p:sldId id="288" r:id="rId32"/>
    <p:sldId id="274" r:id="rId33"/>
    <p:sldId id="289" r:id="rId34"/>
    <p:sldId id="273" r:id="rId35"/>
    <p:sldId id="266" r:id="rId36"/>
    <p:sldId id="276" r:id="rId37"/>
    <p:sldId id="290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D90559-841D-6B7C-3CC8-6F3453E98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744DC5-0344-C1F2-0B1E-FCB1A453D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3D9F89-906A-49EB-AA85-E4EE0B81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3CC71C-AA93-58D9-8F30-72D842B0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FEF18D-B222-AFAF-FDEA-BB79B3CB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A2F18C-109B-9F78-AA74-9C8BF39A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32514C-3508-0265-5D21-B24D74023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A9F8F1-2A03-6A0B-80E6-7244FB72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73741A-2A16-71B2-61A9-1130B2D2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EAD8B-B69B-CB3A-C9F2-B717F489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19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8170707-2A6C-9A47-4A46-9C1906019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53DCE9-63E7-27FF-4F48-3E75FA420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CD6020-68D8-4DEF-B530-EC30EE20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A5DD21-514E-93A6-E82D-BBDC7A07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E6333A-337D-2404-B529-89376A74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54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1B8F9-5FA4-AE72-C9B1-4ED08520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D820F9-E776-3942-79B6-D0F3BA4B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912BA3-49B6-1C9B-04C1-98BDFEE5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2C24FC-FC54-2319-D7EB-49948808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975208-BEEE-6F24-4AE6-F272D0C5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73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428C9-AC7A-9040-BA9A-F47515EF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6ED341-7C14-D895-0B61-D92871D6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81E705-6F61-7E9E-1624-DF3FC489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BBDC79-C360-AF4D-85C0-0D6393EC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6602A5-66AA-A1D8-CF18-E18D400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7C11A0-80C8-C175-207D-3DF1ECD0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833791-384C-BAF7-E7AA-32A59D0A7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D9514C-E335-1A80-18D3-56CF43786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125951-E5AB-FF1B-A3E5-F29783E2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24D756-24E9-824E-DC44-9D6BC410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5CD481-1AC1-E3F6-C9A5-135ED8BD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14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0AEED-230B-573C-5304-29344217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830AE0-C57C-E3D9-A08E-D5CF9828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CD4977-FD2D-1901-ABE3-862481B3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9B63B19-AD70-DF71-4F12-40BF5B5E3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9F8DBD0-7C1A-0012-DB44-C70A9AA68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3F999C-CE63-ACF9-E64A-B75CAEC0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A7F8E3D-6A7D-34B6-5A68-1B124656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615F5B6-AB91-D935-0E4A-A1A31729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52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790269-5627-6E84-035E-7C7D712F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58FEFD-7F3D-E1E8-4844-C6A46E1C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193257-9EBC-3FCF-6755-5F8980FA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4FE94E-3651-7965-9BA2-A7AE77AD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53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666CBF1-78EF-91CE-6652-70F43179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E108789-714B-E376-0871-30DD02B9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FDB575-7C8A-B450-EA3C-3949ABDA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F716-83EC-1081-915F-196943A8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F9696-7E0D-4F6A-03F6-3430BAA8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FD8DB0-4124-3E17-A0E3-C3B75AF58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AF3EFA-D6CA-CCBA-8EFF-F57C7FA4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E232DD-F978-9EDC-4FFE-84303A47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4A23CD-89BA-86C3-9FE4-9125659B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9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665CD-8A69-6DCF-3086-7997DD99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492D798-B8D5-FDE7-C463-30E939CED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0EAB7D-0585-5496-0A16-C776DC9F4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7A9E96-C514-940F-B43A-04AADF05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71DE60-12B3-752D-A745-7C8E2D5D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E42344-1D91-529D-ED11-EA761BE4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47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BF2BA79-F555-73FF-032A-EEE6C33E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11C7D6-8B6A-7F3D-0F87-C59AB80EC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95C0B7-6417-3107-E822-30254B93D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235E-2165-4139-808D-D625DEA2798B}" type="datetimeFigureOut">
              <a:rPr lang="fi-FI" smtClean="0"/>
              <a:t>4.12.2023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3D98D3-A077-56F4-0E57-C784A36F9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AC57B5-B10F-C48B-DBC5-0F20FC42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284C-9463-4390-9297-5F1423C75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65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1938-2023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3053"/>
            <a:ext cx="9144000" cy="471668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7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7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4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8" y="2312901"/>
            <a:ext cx="3657600" cy="35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KANSAINVÄLINEN MENESTYS KOHTALAISTA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Oláh</a:t>
            </a:r>
            <a:r>
              <a:rPr lang="en-US" sz="2000" dirty="0">
                <a:effectLst/>
              </a:rPr>
              <a:t>/Naumi 2019 MM- ja 2021 EM-</a:t>
            </a:r>
            <a:r>
              <a:rPr lang="en-US" sz="2000" dirty="0" err="1">
                <a:effectLst/>
              </a:rPr>
              <a:t>kisoissa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nelinpelin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neljännesvälierässä</a:t>
            </a:r>
            <a:endParaRPr lang="en-US" sz="2000" dirty="0">
              <a:effectLst/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Oláh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myös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sekanelinpelin</a:t>
            </a:r>
            <a:r>
              <a:rPr lang="en-US" sz="2000" dirty="0">
                <a:effectLst/>
              </a:rPr>
              <a:t> EM-</a:t>
            </a:r>
            <a:r>
              <a:rPr lang="en-US" sz="2000" dirty="0" err="1">
                <a:effectLst/>
              </a:rPr>
              <a:t>puolivälierässä</a:t>
            </a:r>
            <a:r>
              <a:rPr lang="en-US" sz="2000" dirty="0">
                <a:effectLst/>
              </a:rPr>
              <a:t> 2021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Oláh</a:t>
            </a:r>
            <a:r>
              <a:rPr lang="en-US" sz="2000" dirty="0">
                <a:effectLst/>
              </a:rPr>
              <a:t> ja Anna </a:t>
            </a:r>
            <a:r>
              <a:rPr lang="en-US" sz="2000" dirty="0" err="1">
                <a:effectLst/>
              </a:rPr>
              <a:t>Kirichenko</a:t>
            </a:r>
            <a:r>
              <a:rPr lang="en-US" sz="2000" dirty="0">
                <a:effectLst/>
              </a:rPr>
              <a:t> European </a:t>
            </a:r>
            <a:r>
              <a:rPr lang="en-US" sz="2000" dirty="0" err="1">
                <a:effectLst/>
              </a:rPr>
              <a:t>Gamesissa</a:t>
            </a:r>
            <a:r>
              <a:rPr lang="en-US" sz="2000" dirty="0">
                <a:effectLst/>
              </a:rPr>
              <a:t> 2019 </a:t>
            </a:r>
            <a:r>
              <a:rPr lang="en-US" sz="2000" dirty="0" err="1">
                <a:effectLst/>
              </a:rPr>
              <a:t>Minskissä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Oláh</a:t>
            </a:r>
            <a:r>
              <a:rPr lang="en-US" sz="2000" dirty="0">
                <a:effectLst/>
              </a:rPr>
              <a:t> ja Naumi 2023 </a:t>
            </a:r>
            <a:r>
              <a:rPr lang="en-US" sz="2000" dirty="0" err="1">
                <a:effectLst/>
              </a:rPr>
              <a:t>Krakovassa</a:t>
            </a:r>
            <a:endParaRPr lang="en-US" sz="20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Benedekin</a:t>
            </a:r>
            <a:r>
              <a:rPr lang="en-US" sz="2000" dirty="0">
                <a:effectLst/>
              </a:rPr>
              <a:t> Tokio-</a:t>
            </a:r>
            <a:r>
              <a:rPr lang="en-US" sz="2000" dirty="0" err="1">
                <a:effectLst/>
              </a:rPr>
              <a:t>projekti</a:t>
            </a:r>
            <a:r>
              <a:rPr lang="en-US" sz="2000" dirty="0">
                <a:effectLst/>
              </a:rPr>
              <a:t> 2021 </a:t>
            </a:r>
            <a:r>
              <a:rPr lang="en-US" sz="2000" dirty="0" err="1">
                <a:effectLst/>
              </a:rPr>
              <a:t>ei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onnistunut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20" y="5222922"/>
            <a:ext cx="1353779" cy="14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8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85"/>
            <a:ext cx="9144000" cy="3837482"/>
          </a:xfrm>
        </p:spPr>
        <p:txBody>
          <a:bodyPr>
            <a:normAutofit/>
          </a:bodyPr>
          <a:lstStyle/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5122" name="Picture 2" descr="WTT Contender Tunis 24.-30.10.2021 – Benedek Oláh ja Alex Naumi | Suomen  Pöytätennisliitto">
            <a:extLst>
              <a:ext uri="{FF2B5EF4-FFF2-40B4-BE49-F238E27FC236}">
                <a16:creationId xmlns:a16="http://schemas.microsoft.com/office/drawing/2014/main" id="{814692B6-7A70-B035-9416-E93D9B7D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8" y="428263"/>
            <a:ext cx="10418164" cy="694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2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KANSAINVÄLISILLÄ AREENOILLA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Ukrainan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sota</a:t>
            </a:r>
            <a:r>
              <a:rPr lang="en-US" dirty="0">
                <a:effectLst/>
              </a:rPr>
              <a:t> 2022 </a:t>
            </a:r>
            <a:r>
              <a:rPr lang="en-US" dirty="0" err="1">
                <a:effectLst/>
              </a:rPr>
              <a:t>hankaloittaa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asioita</a:t>
            </a:r>
            <a:endParaRPr lang="en-US" dirty="0"/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WTT on </a:t>
            </a:r>
            <a:r>
              <a:rPr lang="en-US" dirty="0" err="1">
                <a:effectLst/>
              </a:rPr>
              <a:t>pienille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maille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erittäin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haasteellinen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Kisaaminen</a:t>
            </a:r>
            <a:r>
              <a:rPr lang="en-US" dirty="0"/>
              <a:t> </a:t>
            </a:r>
            <a:r>
              <a:rPr lang="en-US" dirty="0" err="1"/>
              <a:t>kallistunut</a:t>
            </a:r>
            <a:r>
              <a:rPr lang="en-US" dirty="0"/>
              <a:t> </a:t>
            </a:r>
            <a:r>
              <a:rPr lang="en-US" dirty="0" err="1"/>
              <a:t>hurjasti</a:t>
            </a:r>
            <a:r>
              <a:rPr lang="en-US" dirty="0"/>
              <a:t>!</a:t>
            </a:r>
          </a:p>
          <a:p>
            <a:pPr algn="l">
              <a:spcAft>
                <a:spcPts val="800"/>
              </a:spcAft>
            </a:pP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40" y="5404278"/>
            <a:ext cx="1181059" cy="12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 fontScale="90000"/>
          </a:bodyPr>
          <a:lstStyle/>
          <a:p>
            <a:r>
              <a:rPr lang="fi-FI" dirty="0"/>
              <a:t>PARA FINLAND OPEN ON TÄRKEÄ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85"/>
            <a:ext cx="9144000" cy="3837482"/>
          </a:xfrm>
        </p:spPr>
        <p:txBody>
          <a:bodyPr>
            <a:normAutofit fontScale="47500" lnSpcReduction="20000"/>
          </a:bodyPr>
          <a:lstStyle/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Matti Launonen </a:t>
            </a:r>
            <a:b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</a:t>
            </a: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Tournament</a:t>
            </a: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ja 2023</a:t>
            </a: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Kisapaikka Pajulahden Liikuntakeskus, </a:t>
            </a:r>
            <a:b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tapahtumat ovat onnistuneet hyvi</a:t>
            </a:r>
            <a:r>
              <a:rPr lang="fi-FI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 perin Martti Aution idea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E9FF5C-A57F-E044-4C38-40823726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20" y="1290320"/>
            <a:ext cx="3942080" cy="54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0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PARAPÖYTÄTENNIS MYÖTÄTUULESSA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Aino </a:t>
            </a:r>
            <a:r>
              <a:rPr lang="en-US" sz="2000" dirty="0" err="1">
                <a:effectLst/>
              </a:rPr>
              <a:t>Tapola</a:t>
            </a:r>
            <a:r>
              <a:rPr lang="en-US" sz="2000" dirty="0">
                <a:effectLst/>
              </a:rPr>
              <a:t>, Timo </a:t>
            </a:r>
            <a:r>
              <a:rPr lang="en-US" sz="2000" dirty="0" err="1">
                <a:effectLst/>
              </a:rPr>
              <a:t>Natunen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Aaro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Mäkelä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uudet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maajoukkuenimet</a:t>
            </a:r>
            <a:endParaRPr lang="en-US" sz="2000" dirty="0"/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Aino </a:t>
            </a:r>
            <a:r>
              <a:rPr lang="en-US" sz="2000" dirty="0" err="1">
                <a:effectLst/>
              </a:rPr>
              <a:t>Tokion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paralympiakisoihin</a:t>
            </a:r>
            <a:r>
              <a:rPr lang="en-US" sz="2000" dirty="0">
                <a:effectLst/>
              </a:rPr>
              <a:t> 2021, MM-</a:t>
            </a:r>
            <a:r>
              <a:rPr lang="en-US" sz="2000" dirty="0" err="1">
                <a:effectLst/>
              </a:rPr>
              <a:t>hopeaa</a:t>
            </a:r>
            <a:r>
              <a:rPr lang="en-US" sz="2000" dirty="0">
                <a:effectLst/>
              </a:rPr>
              <a:t> 2022</a:t>
            </a: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Ruskeasuolle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ensimmäiset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viralliset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parapöydät</a:t>
            </a:r>
            <a:r>
              <a:rPr lang="en-US" sz="2000" dirty="0">
                <a:effectLst/>
              </a:rPr>
              <a:t> 2022</a:t>
            </a:r>
            <a:endParaRPr lang="en-US" sz="2000" dirty="0"/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Paran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yleisleiri</a:t>
            </a:r>
            <a:r>
              <a:rPr lang="en-US" sz="2000" dirty="0">
                <a:effectLst/>
              </a:rPr>
              <a:t> 2023 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60" y="5318934"/>
            <a:ext cx="1262339" cy="13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3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48" y="1380788"/>
            <a:ext cx="10181652" cy="476518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7170" name="Picture 2" descr="Parapöytätennis | Suomen Pöytätennisliitto">
            <a:extLst>
              <a:ext uri="{FF2B5EF4-FFF2-40B4-BE49-F238E27FC236}">
                <a16:creationId xmlns:a16="http://schemas.microsoft.com/office/drawing/2014/main" id="{A870793A-CBAC-08DE-07CB-BE8F4924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1" y="-778239"/>
            <a:ext cx="7636239" cy="7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MYÖS VETERAANIPINGIS VOI HYVIN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>
                <a:effectLst/>
              </a:rPr>
              <a:t>M- ja EM-</a:t>
            </a:r>
            <a:r>
              <a:rPr lang="en-US" dirty="0" err="1">
                <a:effectLst/>
              </a:rPr>
              <a:t>mitaleita</a:t>
            </a:r>
            <a:r>
              <a:rPr lang="en-US" dirty="0">
                <a:effectLst/>
              </a:rPr>
              <a:t> iso </a:t>
            </a:r>
            <a:r>
              <a:rPr lang="en-US" dirty="0" err="1">
                <a:effectLst/>
              </a:rPr>
              <a:t>liuta</a:t>
            </a:r>
            <a:endParaRPr lang="en-US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Marina Donner, Kai </a:t>
            </a:r>
            <a:r>
              <a:rPr lang="en-US" dirty="0" err="1">
                <a:effectLst/>
              </a:rPr>
              <a:t>Merimaa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Risto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Pitkänen</a:t>
            </a:r>
            <a:endParaRPr lang="en-US" dirty="0"/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Jouko Manni, Matti </a:t>
            </a:r>
            <a:r>
              <a:rPr lang="en-US" dirty="0" err="1">
                <a:effectLst/>
              </a:rPr>
              <a:t>Lappalainen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Eeva</a:t>
            </a:r>
            <a:r>
              <a:rPr lang="en-US" dirty="0">
                <a:effectLst/>
              </a:rPr>
              <a:t> Eriksson, </a:t>
            </a:r>
            <a:r>
              <a:rPr lang="en-US" dirty="0" err="1">
                <a:effectLst/>
              </a:rPr>
              <a:t>Jorma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Lahtinen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40" y="5404278"/>
            <a:ext cx="1181059" cy="12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85"/>
            <a:ext cx="9144000" cy="383748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8194" name="Picture 2" descr="WVC2023 | Suomen Pöytätennisliitto">
            <a:extLst>
              <a:ext uri="{FF2B5EF4-FFF2-40B4-BE49-F238E27FC236}">
                <a16:creationId xmlns:a16="http://schemas.microsoft.com/office/drawing/2014/main" id="{7738C4ED-4FF1-58DC-E911-C0054367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0647"/>
            <a:ext cx="8765894" cy="49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4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TUOMARITOIMINNAN KÄRKI KOVA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Joonas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Kivimäki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Asko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Rasinen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ITTF:n</a:t>
            </a:r>
            <a:r>
              <a:rPr lang="en-US" sz="2000" dirty="0">
                <a:effectLst/>
              </a:rPr>
              <a:t> Gold badge –</a:t>
            </a:r>
            <a:r>
              <a:rPr lang="en-US" sz="2000" dirty="0" err="1">
                <a:effectLst/>
              </a:rPr>
              <a:t>tuomareita</a:t>
            </a:r>
            <a:endParaRPr lang="en-US" sz="2000" dirty="0">
              <a:effectLst/>
            </a:endParaRPr>
          </a:p>
          <a:p>
            <a:pPr algn="l">
              <a:spcAft>
                <a:spcPts val="800"/>
              </a:spcAft>
            </a:pPr>
            <a:r>
              <a:rPr lang="en-US" sz="2000" dirty="0"/>
              <a:t>	- </a:t>
            </a:r>
            <a:r>
              <a:rPr lang="en-US" sz="2000" dirty="0" err="1"/>
              <a:t>Askolla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tuomariarviointia</a:t>
            </a:r>
            <a:r>
              <a:rPr lang="en-US" sz="2000" dirty="0"/>
              <a:t>, </a:t>
            </a:r>
            <a:r>
              <a:rPr lang="en-US" sz="2000" dirty="0" err="1"/>
              <a:t>tuomarikoulutusta</a:t>
            </a:r>
            <a:r>
              <a:rPr lang="en-US" sz="2000" dirty="0"/>
              <a:t> 	ja paraluokittelua</a:t>
            </a: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</a:t>
            </a:r>
            <a:r>
              <a:rPr lang="en-US" sz="2000" dirty="0" err="1">
                <a:effectLst/>
              </a:rPr>
              <a:t>ansainvälisiä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ylituomari</a:t>
            </a:r>
            <a:r>
              <a:rPr lang="en-US" sz="2000" dirty="0">
                <a:effectLst/>
              </a:rPr>
              <a:t>- ja </a:t>
            </a:r>
            <a:r>
              <a:rPr lang="en-US" sz="2000" dirty="0" err="1">
                <a:effectLst/>
              </a:rPr>
              <a:t>tuomarikoulutuksia</a:t>
            </a:r>
            <a:endParaRPr lang="en-US" sz="2000" dirty="0">
              <a:effectLst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40" y="5404278"/>
            <a:ext cx="1181059" cy="12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5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952" y="428263"/>
            <a:ext cx="10247770" cy="1180618"/>
          </a:xfrm>
        </p:spPr>
        <p:txBody>
          <a:bodyPr>
            <a:normAutofit/>
          </a:bodyPr>
          <a:lstStyle/>
          <a:p>
            <a:r>
              <a:rPr lang="fi-FI" dirty="0"/>
              <a:t>¨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85"/>
            <a:ext cx="9144000" cy="383748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B2A7B54-C1CA-0042-FE05-A21D7F34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3" y="428263"/>
            <a:ext cx="11173837" cy="62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0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/>
              <a:t>VIISI VUOTTA TAAKSEPÄIN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287520"/>
            <a:ext cx="4408228" cy="1294415"/>
          </a:xfrm>
        </p:spPr>
        <p:txBody>
          <a:bodyPr anchor="b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80-vuotisjuhlat lokakuussa 2018 onnistuivat mainiosti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Historiakirja oli tärkeä</a:t>
            </a:r>
            <a:b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tilastointia jatkettu (Aaro Mäkelä)</a:t>
            </a:r>
            <a:b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Kaikki v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anhat Pöytätennislehdet skannattu liiton kotisivuille</a:t>
            </a:r>
            <a:endParaRPr lang="fi-FI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533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2842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UUSIA VALMENNUSOPPAITA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Kuluvan</a:t>
            </a:r>
            <a:r>
              <a:rPr lang="en-US" sz="2900" dirty="0"/>
              <a:t> </a:t>
            </a:r>
            <a:r>
              <a:rPr lang="en-US" sz="2900" dirty="0" err="1"/>
              <a:t>vuosikymmenen</a:t>
            </a:r>
            <a:r>
              <a:rPr lang="en-US" sz="2900" dirty="0"/>
              <a:t> </a:t>
            </a:r>
            <a:r>
              <a:rPr lang="en-US" sz="2900" dirty="0" err="1"/>
              <a:t>alkupuolella</a:t>
            </a:r>
            <a:endParaRPr lang="en-US" sz="2900" dirty="0">
              <a:effectLst/>
            </a:endParaRPr>
          </a:p>
          <a:p>
            <a:pPr algn="l">
              <a:spcAft>
                <a:spcPts val="800"/>
              </a:spcAft>
            </a:pPr>
            <a:r>
              <a:rPr lang="en-US" sz="2900" dirty="0"/>
              <a:t>	- </a:t>
            </a:r>
            <a:r>
              <a:rPr lang="en-US" sz="2900" i="1" dirty="0" err="1"/>
              <a:t>Seuravalmentajaopas</a:t>
            </a:r>
            <a:r>
              <a:rPr lang="en-US" sz="2900" dirty="0"/>
              <a:t> – </a:t>
            </a:r>
            <a:r>
              <a:rPr lang="en-US" sz="2900" dirty="0" err="1"/>
              <a:t>Taneli</a:t>
            </a:r>
            <a:r>
              <a:rPr lang="en-US" sz="2900" dirty="0"/>
              <a:t> </a:t>
            </a:r>
            <a:r>
              <a:rPr lang="en-US" sz="2900" dirty="0" err="1"/>
              <a:t>Keinonen</a:t>
            </a:r>
            <a:endParaRPr lang="en-US" sz="2900" dirty="0"/>
          </a:p>
          <a:p>
            <a:pPr algn="l">
              <a:spcAft>
                <a:spcPts val="800"/>
              </a:spcAft>
            </a:pPr>
            <a:r>
              <a:rPr lang="en-US" sz="2900" dirty="0"/>
              <a:t>	- </a:t>
            </a:r>
            <a:r>
              <a:rPr lang="en-US" sz="2900" i="1" dirty="0" err="1"/>
              <a:t>Moderni</a:t>
            </a:r>
            <a:r>
              <a:rPr lang="en-US" sz="2900" i="1" dirty="0"/>
              <a:t> </a:t>
            </a:r>
            <a:r>
              <a:rPr lang="en-US" sz="2900" i="1" dirty="0" err="1"/>
              <a:t>lyöntitekniikka</a:t>
            </a:r>
            <a:r>
              <a:rPr lang="en-US" sz="2900" i="1" dirty="0"/>
              <a:t> </a:t>
            </a:r>
            <a:r>
              <a:rPr lang="en-US" sz="2900" dirty="0"/>
              <a:t>– Mika </a:t>
            </a:r>
            <a:r>
              <a:rPr lang="en-US" sz="2900" dirty="0" err="1"/>
              <a:t>Räsänen</a:t>
            </a:r>
            <a:endParaRPr lang="en-US" sz="2900" dirty="0"/>
          </a:p>
          <a:p>
            <a:pPr algn="l">
              <a:spcAft>
                <a:spcPts val="800"/>
              </a:spcAft>
            </a:pPr>
            <a:r>
              <a:rPr lang="en-US" sz="2900" dirty="0"/>
              <a:t>	- </a:t>
            </a:r>
            <a:r>
              <a:rPr lang="en-US" sz="2900" i="1" dirty="0" err="1"/>
              <a:t>Fyysinen</a:t>
            </a:r>
            <a:r>
              <a:rPr lang="en-US" sz="2900" i="1" dirty="0"/>
              <a:t> </a:t>
            </a:r>
            <a:r>
              <a:rPr lang="en-US" sz="2900" i="1" dirty="0" err="1"/>
              <a:t>harjoittelu</a:t>
            </a:r>
            <a:r>
              <a:rPr lang="en-US" sz="2900" i="1" dirty="0"/>
              <a:t> </a:t>
            </a:r>
            <a:r>
              <a:rPr lang="en-US" sz="2900" i="1" dirty="0" err="1"/>
              <a:t>modernissa</a:t>
            </a:r>
            <a:r>
              <a:rPr lang="en-US" sz="2900" i="1" dirty="0"/>
              <a:t> </a:t>
            </a:r>
            <a:r>
              <a:rPr lang="en-US" sz="2900" i="1" dirty="0" err="1"/>
              <a:t>pöytätenniksessä</a:t>
            </a:r>
            <a:r>
              <a:rPr lang="en-US" sz="2900" i="1" dirty="0"/>
              <a:t> </a:t>
            </a:r>
            <a:br>
              <a:rPr lang="en-US" sz="2900" i="1" dirty="0"/>
            </a:br>
            <a:r>
              <a:rPr lang="en-US" sz="2900" dirty="0"/>
              <a:t>	– Esko Heikkinen, </a:t>
            </a:r>
            <a:r>
              <a:rPr lang="en-US" sz="2900" dirty="0" err="1"/>
              <a:t>Mikko</a:t>
            </a:r>
            <a:r>
              <a:rPr lang="en-US" sz="2900" dirty="0"/>
              <a:t> </a:t>
            </a:r>
            <a:r>
              <a:rPr lang="en-US" sz="2900" dirty="0" err="1"/>
              <a:t>Levola</a:t>
            </a:r>
            <a:r>
              <a:rPr lang="en-US" sz="2900" dirty="0"/>
              <a:t>, Mika </a:t>
            </a:r>
            <a:r>
              <a:rPr lang="en-US" sz="2900" dirty="0" err="1"/>
              <a:t>Räsänen</a:t>
            </a:r>
            <a:r>
              <a:rPr lang="en-US" sz="2900" dirty="0"/>
              <a:t> ja 	</a:t>
            </a:r>
            <a:r>
              <a:rPr lang="en-US" sz="2900" dirty="0" err="1"/>
              <a:t>Tuomas</a:t>
            </a:r>
            <a:r>
              <a:rPr lang="en-US" sz="2900" dirty="0"/>
              <a:t> 	</a:t>
            </a:r>
            <a:r>
              <a:rPr lang="en-US" sz="2900" dirty="0" err="1"/>
              <a:t>Sallinen</a:t>
            </a:r>
            <a:endParaRPr lang="en-US" sz="29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Pajulahden</a:t>
            </a:r>
            <a:r>
              <a:rPr lang="en-US" sz="2900" dirty="0"/>
              <a:t> </a:t>
            </a:r>
            <a:r>
              <a:rPr lang="en-US" sz="2900" dirty="0" err="1"/>
              <a:t>verkkokurssit</a:t>
            </a:r>
            <a:r>
              <a:rPr lang="en-US" sz="2900" dirty="0"/>
              <a:t> 2023 - </a:t>
            </a:r>
            <a:r>
              <a:rPr lang="en-US" sz="2900" dirty="0" err="1"/>
              <a:t>haaste</a:t>
            </a:r>
            <a:r>
              <a:rPr lang="en-US" sz="2900" dirty="0"/>
              <a:t> on </a:t>
            </a:r>
            <a:r>
              <a:rPr lang="en-US" sz="2900" dirty="0" err="1"/>
              <a:t>valmentajien</a:t>
            </a:r>
            <a:r>
              <a:rPr lang="en-US" sz="2900" dirty="0"/>
              <a:t> </a:t>
            </a:r>
            <a:r>
              <a:rPr lang="en-US" sz="2900" dirty="0" err="1"/>
              <a:t>määrä</a:t>
            </a:r>
            <a:r>
              <a:rPr lang="en-US" sz="2900" dirty="0"/>
              <a:t>!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8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 sz="800" dirty="0">
                <a:effectLst/>
              </a:rPr>
            </a:br>
            <a:endParaRPr lang="en-US" sz="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457618"/>
            <a:ext cx="1130259" cy="11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3053"/>
            <a:ext cx="9144000" cy="471668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4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B1838A3-992D-B115-DD29-C452F50D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035"/>
            <a:ext cx="12192000" cy="65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HALLINNON MUUTOKSIA LOPULTA AIKA VÄHÄN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Puheenjohtajisto</a:t>
            </a:r>
            <a:r>
              <a:rPr lang="en-US" sz="2000" dirty="0"/>
              <a:t> </a:t>
            </a:r>
            <a:r>
              <a:rPr lang="en-US" sz="2000" dirty="0" err="1"/>
              <a:t>entinen</a:t>
            </a:r>
            <a:endParaRPr lang="en-US" sz="2000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Hallituksessa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muutamia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muutoksia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- Kimmo </a:t>
            </a:r>
            <a:r>
              <a:rPr lang="en-US" sz="2000" dirty="0" err="1">
                <a:effectLst/>
              </a:rPr>
              <a:t>Arenius</a:t>
            </a:r>
            <a:r>
              <a:rPr lang="en-US" sz="2000" dirty="0">
                <a:effectLst/>
              </a:rPr>
              <a:t> ja Kimmo </a:t>
            </a:r>
            <a:r>
              <a:rPr lang="en-US" sz="2000" dirty="0" err="1">
                <a:effectLst/>
              </a:rPr>
              <a:t>Pihkala</a:t>
            </a:r>
            <a:r>
              <a:rPr lang="en-US" sz="2000" dirty="0">
                <a:effectLst/>
              </a:rPr>
              <a:t> 2023 </a:t>
            </a:r>
            <a:r>
              <a:rPr lang="en-US" sz="2000" dirty="0" err="1">
                <a:effectLst/>
              </a:rPr>
              <a:t>huomattavia</a:t>
            </a:r>
            <a:r>
              <a:rPr lang="en-US" sz="2000" dirty="0">
                <a:effectLst/>
              </a:rPr>
              <a:t> ”</a:t>
            </a:r>
            <a:r>
              <a:rPr lang="en-US" sz="2000" dirty="0" err="1">
                <a:effectLst/>
              </a:rPr>
              <a:t>menetyksiä</a:t>
            </a:r>
            <a:r>
              <a:rPr lang="en-US" sz="2000" dirty="0">
                <a:effectLst/>
              </a:rPr>
              <a:t>”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Henkilöstöki</a:t>
            </a:r>
            <a:r>
              <a:rPr lang="en-US" sz="2000" dirty="0" err="1"/>
              <a:t>n</a:t>
            </a:r>
            <a:r>
              <a:rPr lang="en-US" sz="2000" dirty="0"/>
              <a:t> </a:t>
            </a:r>
            <a:r>
              <a:rPr lang="en-US" sz="2000" dirty="0" err="1"/>
              <a:t>aika</a:t>
            </a:r>
            <a:r>
              <a:rPr lang="en-US" sz="2000" dirty="0"/>
              <a:t> </a:t>
            </a:r>
            <a:r>
              <a:rPr lang="en-US" sz="2000" dirty="0" err="1"/>
              <a:t>pysyvää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Toiminnanjohtaja</a:t>
            </a:r>
            <a:r>
              <a:rPr lang="en-US" sz="2000" dirty="0"/>
              <a:t>: Mika </a:t>
            </a:r>
            <a:r>
              <a:rPr lang="en-US" sz="2000" dirty="0" err="1"/>
              <a:t>Räsäsen</a:t>
            </a:r>
            <a:r>
              <a:rPr lang="en-US" sz="2000" dirty="0"/>
              <a:t> </a:t>
            </a:r>
            <a:r>
              <a:rPr lang="en-US" sz="2000" dirty="0" err="1"/>
              <a:t>vaihtuminen</a:t>
            </a:r>
            <a:r>
              <a:rPr lang="en-US" sz="2000" dirty="0"/>
              <a:t> Henri </a:t>
            </a:r>
            <a:r>
              <a:rPr lang="en-US" sz="2000" dirty="0" err="1"/>
              <a:t>Pelkoseen</a:t>
            </a:r>
            <a:r>
              <a:rPr lang="en-US" sz="2000" dirty="0"/>
              <a:t> 2023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	</a:t>
            </a: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0" y="5382942"/>
            <a:ext cx="1201379" cy="1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4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85"/>
            <a:ext cx="9144000" cy="3837482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33102B2-CC53-0D10-0910-EFD7620D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1" y="-408482"/>
            <a:ext cx="10668000" cy="76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ONNISTUNEITA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MESENAATTI-KAMPANJOITA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Pena </a:t>
            </a:r>
            <a:r>
              <a:rPr lang="en-US" sz="2000" dirty="0" err="1">
                <a:effectLst/>
              </a:rPr>
              <a:t>Tokioon</a:t>
            </a:r>
            <a:endParaRPr lang="en-US" sz="2000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Ainolle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pelituoli</a:t>
            </a:r>
            <a:endParaRPr lang="en-US" sz="20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Matti </a:t>
            </a:r>
            <a:r>
              <a:rPr lang="en-US" sz="2000" dirty="0" err="1">
                <a:effectLst/>
              </a:rPr>
              <a:t>Kurvinen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hankkeiden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voimahahmo</a:t>
            </a:r>
            <a:endParaRPr lang="en-US" sz="20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20" y="5222922"/>
            <a:ext cx="1353779" cy="14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7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3995"/>
            <a:ext cx="9144000" cy="441574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8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i-FI" sz="4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038118-56EB-C9FD-177A-A441E905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12192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PÖYTÄTENNISRAHASTO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Perustettu 2022</a:t>
            </a: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/>
              <a:t>Peruspääoma 50 000 €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/>
              <a:t>Tee lahjoitus!</a:t>
            </a:r>
            <a:br>
              <a:rPr lang="en-US" sz="2000">
                <a:effectLst/>
              </a:rPr>
            </a:br>
            <a:endParaRPr lang="en-US" sz="200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20" y="5436282"/>
            <a:ext cx="1150579" cy="1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TALOUSVUODET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2018	+ 2 800 €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2019	+ 50 000 €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2020	+ 31 000 €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2021	- 68 000 €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2022	- 32 000 €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2023	- </a:t>
            </a:r>
            <a:r>
              <a:rPr lang="en-US" sz="1800" dirty="0" err="1">
                <a:effectLst/>
              </a:rPr>
              <a:t>miinusta</a:t>
            </a:r>
            <a:endParaRPr lang="en-US" sz="18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 sz="1100" dirty="0">
                <a:effectLst/>
              </a:rPr>
            </a:br>
            <a:endParaRPr lang="en-US" sz="11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254926"/>
            <a:ext cx="1323299" cy="13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Strategia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päivitetty</a:t>
            </a:r>
            <a:r>
              <a:rPr lang="en-US" dirty="0">
                <a:effectLst/>
              </a:rPr>
              <a:t> 2019 ja 2022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- 2024 </a:t>
            </a:r>
            <a:r>
              <a:rPr lang="en-US" dirty="0" err="1">
                <a:effectLst/>
              </a:rPr>
              <a:t>hyvä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toimintasuunnitelma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2024 </a:t>
            </a:r>
            <a:r>
              <a:rPr lang="en-US" dirty="0" err="1">
                <a:effectLst/>
              </a:rPr>
              <a:t>rullaavaan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strategiaan</a:t>
            </a:r>
            <a:r>
              <a:rPr lang="en-US" dirty="0"/>
              <a:t>?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2025 </a:t>
            </a:r>
            <a:r>
              <a:rPr lang="en-US" dirty="0" err="1">
                <a:effectLst/>
              </a:rPr>
              <a:t>muutoksia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painopisteisii</a:t>
            </a:r>
            <a:r>
              <a:rPr lang="en-US" dirty="0" err="1"/>
              <a:t>n</a:t>
            </a:r>
            <a:r>
              <a:rPr lang="en-US" dirty="0"/>
              <a:t>?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algn="l">
              <a:spcAft>
                <a:spcPts val="800"/>
              </a:spcAft>
            </a:pPr>
            <a:br>
              <a:rPr lang="en-US" sz="1700" dirty="0">
                <a:effectLst/>
              </a:rPr>
            </a:br>
            <a:endParaRPr lang="en-US" sz="17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2" y="5647544"/>
            <a:ext cx="949377" cy="9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47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3053"/>
            <a:ext cx="9144000" cy="471668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17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indent="-11430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7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4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2A544C5-5B57-FDEB-C7D6-B4E949E3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7680"/>
            <a:ext cx="12192000" cy="71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950262" y="3580235"/>
            <a:ext cx="19202400" cy="6894391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B8E22B-8F25-4331-F271-485D400D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7" y="263924"/>
            <a:ext cx="7931806" cy="60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29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UUSIA PÖYTÄTENNISHALLEJA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Oulu 2020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Jyväskylä 2022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Erittäin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tärkeitä</a:t>
            </a:r>
            <a:r>
              <a:rPr lang="en-US" dirty="0">
                <a:effectLst/>
              </a:rPr>
              <a:t>!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0" y="5265594"/>
            <a:ext cx="1313139" cy="13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3053"/>
            <a:ext cx="9144000" cy="4716684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8E7C13-11BA-940F-FD66-BD27BB38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51" y="-532734"/>
            <a:ext cx="10822898" cy="81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03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PUBLICITEETTIA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Kuinka </a:t>
            </a:r>
            <a:r>
              <a:rPr lang="en-US" dirty="0" err="1">
                <a:effectLst/>
              </a:rPr>
              <a:t>lajimme</a:t>
            </a:r>
            <a:r>
              <a:rPr lang="en-US" dirty="0">
                <a:effectLst/>
              </a:rPr>
              <a:t> on </a:t>
            </a:r>
            <a:r>
              <a:rPr lang="en-US" dirty="0" err="1">
                <a:effectLst/>
              </a:rPr>
              <a:t>käynyt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julkisuudessa</a:t>
            </a:r>
            <a:r>
              <a:rPr lang="en-US" dirty="0">
                <a:effectLst/>
              </a:rPr>
              <a:t>?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 “</a:t>
            </a:r>
            <a:r>
              <a:rPr lang="en-US" dirty="0" err="1">
                <a:effectLst/>
              </a:rPr>
              <a:t>Benedek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vastaan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Pongfinity</a:t>
            </a:r>
            <a:r>
              <a:rPr lang="en-US" dirty="0">
                <a:effectLst/>
              </a:rPr>
              <a:t>”</a:t>
            </a:r>
            <a:endParaRPr lang="en-US" dirty="0"/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YLE ja HS versus </a:t>
            </a:r>
            <a:r>
              <a:rPr lang="en-US" dirty="0" err="1">
                <a:effectLst/>
              </a:rPr>
              <a:t>sosiaalinen</a:t>
            </a:r>
            <a:r>
              <a:rPr lang="en-US" dirty="0">
                <a:effectLst/>
              </a:rPr>
              <a:t> media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TekstiTV</a:t>
            </a:r>
            <a:r>
              <a:rPr lang="en-US" dirty="0">
                <a:effectLst/>
              </a:rPr>
              <a:t> 2023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20" y="5222922"/>
            <a:ext cx="1353779" cy="14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7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3053"/>
            <a:ext cx="9144000" cy="471668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7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4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1103847-2773-952B-F9AD-6635E305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29" y="0"/>
            <a:ext cx="1262742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1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MUUTA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2020 </a:t>
            </a:r>
            <a:r>
              <a:rPr lang="en-US" dirty="0" err="1">
                <a:effectLst/>
              </a:rPr>
              <a:t>vastuullisuusohjelma</a:t>
            </a:r>
            <a:endParaRPr lang="en-US" dirty="0"/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Kisanvetojärjestelmä</a:t>
            </a:r>
            <a:r>
              <a:rPr lang="en-US" dirty="0">
                <a:effectLst/>
              </a:rPr>
              <a:t> on iso </a:t>
            </a:r>
            <a:r>
              <a:rPr lang="en-US" dirty="0" err="1">
                <a:effectLst/>
              </a:rPr>
              <a:t>haaste</a:t>
            </a:r>
            <a:endParaRPr lang="en-US" dirty="0">
              <a:effectLst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329602"/>
            <a:ext cx="1252179" cy="13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POISMENNEIDEN LISTA ON PITKÄ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Esa </a:t>
            </a:r>
            <a:r>
              <a:rPr lang="en-US" dirty="0" err="1">
                <a:effectLst/>
              </a:rPr>
              <a:t>Ellonen</a:t>
            </a:r>
            <a:r>
              <a:rPr lang="en-US" dirty="0">
                <a:effectLst/>
              </a:rPr>
              <a:t>, Matti </a:t>
            </a:r>
            <a:r>
              <a:rPr lang="en-US" dirty="0" err="1">
                <a:effectLst/>
              </a:rPr>
              <a:t>Launonen</a:t>
            </a:r>
            <a:r>
              <a:rPr lang="en-US" dirty="0">
                <a:effectLst/>
              </a:rPr>
              <a:t>, Max Laine, </a:t>
            </a:r>
            <a:r>
              <a:rPr lang="en-US" dirty="0" err="1">
                <a:effectLst/>
              </a:rPr>
              <a:t>Pentti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Kunnas</a:t>
            </a:r>
            <a:r>
              <a:rPr lang="en-US" dirty="0">
                <a:effectLst/>
              </a:rPr>
              <a:t>, Ruth Hasan, Timo </a:t>
            </a:r>
            <a:r>
              <a:rPr lang="en-US" dirty="0" err="1">
                <a:effectLst/>
              </a:rPr>
              <a:t>Rissanen</a:t>
            </a:r>
            <a:r>
              <a:rPr lang="en-US" dirty="0">
                <a:effectLst/>
              </a:rPr>
              <a:t>, Lars </a:t>
            </a:r>
            <a:r>
              <a:rPr lang="en-US" dirty="0" err="1">
                <a:effectLst/>
              </a:rPr>
              <a:t>Långstedt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Teuvo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Komulainen</a:t>
            </a:r>
            <a:r>
              <a:rPr lang="en-US" dirty="0">
                <a:effectLst/>
              </a:rPr>
              <a:t>, Antti </a:t>
            </a:r>
            <a:r>
              <a:rPr lang="en-US" dirty="0" err="1">
                <a:effectLst/>
              </a:rPr>
              <a:t>Puurunen</a:t>
            </a:r>
            <a:r>
              <a:rPr lang="en-US" dirty="0">
                <a:effectLst/>
              </a:rPr>
              <a:t>, Olli Virtanen, Thorvald Rundberg, </a:t>
            </a:r>
            <a:r>
              <a:rPr lang="en-US" dirty="0" err="1">
                <a:effectLst/>
              </a:rPr>
              <a:t>Terho</a:t>
            </a:r>
            <a:r>
              <a:rPr lang="en-US" dirty="0">
                <a:effectLst/>
              </a:rPr>
              <a:t> </a:t>
            </a:r>
            <a:r>
              <a:rPr lang="en-US">
                <a:effectLst/>
              </a:rPr>
              <a:t>Pitkänen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Erkki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Alaja</a:t>
            </a:r>
            <a:r>
              <a:rPr lang="en-US" dirty="0">
                <a:effectLst/>
              </a:rPr>
              <a:t>, Gösta </a:t>
            </a:r>
            <a:r>
              <a:rPr lang="en-US" dirty="0" err="1">
                <a:effectLst/>
              </a:rPr>
              <a:t>Wahlström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Kalevi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Kaim</a:t>
            </a:r>
            <a:r>
              <a:rPr lang="en-US" dirty="0" err="1"/>
              <a:t>io</a:t>
            </a:r>
            <a:r>
              <a:rPr lang="en-US" dirty="0"/>
              <a:t>, </a:t>
            </a:r>
            <a:r>
              <a:rPr lang="en-US" dirty="0" err="1">
                <a:effectLst/>
              </a:rPr>
              <a:t>Raimo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Nuutinen</a:t>
            </a:r>
            <a:endParaRPr lang="en-US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80" y="5340270"/>
            <a:ext cx="1242019" cy="13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38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Paperilehti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loppui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Onnistuiko</a:t>
            </a:r>
            <a:r>
              <a:rPr lang="en-US" dirty="0"/>
              <a:t> TOP-</a:t>
            </a:r>
            <a:r>
              <a:rPr lang="en-US" dirty="0" err="1"/>
              <a:t>uudistus</a:t>
            </a:r>
            <a:r>
              <a:rPr lang="en-US" dirty="0"/>
              <a:t>?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Rating </a:t>
            </a:r>
            <a:r>
              <a:rPr lang="en-US" dirty="0" err="1">
                <a:effectLst/>
              </a:rPr>
              <a:t>puhuttaa</a:t>
            </a:r>
            <a:r>
              <a:rPr lang="en-US" dirty="0">
                <a:effectLst/>
              </a:rPr>
              <a:t> ja on </a:t>
            </a:r>
            <a:r>
              <a:rPr lang="en-US" dirty="0" err="1">
                <a:effectLst/>
              </a:rPr>
              <a:t>tärkeä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Kesäkisat</a:t>
            </a:r>
            <a:r>
              <a:rPr lang="en-US" dirty="0"/>
              <a:t>, </a:t>
            </a:r>
            <a:r>
              <a:rPr lang="en-US" dirty="0" err="1"/>
              <a:t>Sherwoodin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kisat</a:t>
            </a:r>
            <a:r>
              <a:rPr lang="en-US" dirty="0"/>
              <a:t>, </a:t>
            </a:r>
            <a:r>
              <a:rPr lang="en-US" dirty="0" err="1"/>
              <a:t>matalat</a:t>
            </a:r>
            <a:r>
              <a:rPr lang="en-US" dirty="0"/>
              <a:t> </a:t>
            </a:r>
            <a:r>
              <a:rPr lang="en-US" dirty="0" err="1"/>
              <a:t>ratingluokat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Turun</a:t>
            </a:r>
            <a:r>
              <a:rPr lang="en-US" dirty="0">
                <a:effectLst/>
              </a:rPr>
              <a:t> Pallas </a:t>
            </a:r>
            <a:r>
              <a:rPr lang="en-US" dirty="0" err="1">
                <a:effectLst/>
              </a:rPr>
              <a:t>lopetti</a:t>
            </a:r>
            <a:endParaRPr lang="en-US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</a:t>
            </a:r>
            <a:r>
              <a:rPr lang="en-US" dirty="0" err="1">
                <a:effectLst/>
              </a:rPr>
              <a:t>almentajille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maksetaan</a:t>
            </a:r>
            <a:r>
              <a:rPr lang="en-US" dirty="0">
                <a:effectLst/>
              </a:rPr>
              <a:t>!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60" y="5372274"/>
            <a:ext cx="1211539" cy="12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12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KIITOS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3053"/>
            <a:ext cx="9144000" cy="471668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7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7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1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4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4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8" y="2312901"/>
            <a:ext cx="3657600" cy="35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3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fi-FI" sz="4400" dirty="0"/>
              <a:t>KORONAPANDEMIA 2020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2672080"/>
            <a:ext cx="4408228" cy="3870960"/>
          </a:xfrm>
        </p:spPr>
        <p:txBody>
          <a:bodyPr anchor="b">
            <a:normAutofit fontScale="92500" lnSpcReduction="20000"/>
          </a:bodyPr>
          <a:lstStyle/>
          <a:p>
            <a:pPr marL="1600200" lvl="1" indent="-11430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aitat peleihin, kauden keskeyttäminen</a:t>
            </a:r>
            <a:b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hankaloitti myös vuosia 2021 ja 2022 </a:t>
            </a:r>
          </a:p>
          <a:p>
            <a:pPr marL="1600200" lvl="1" indent="-11430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yvää etäkokoukset ja etänä toteutetut seura- ja valmentajaillat</a:t>
            </a:r>
            <a:b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yksyllä 2020 ensimmäinen liittokokous etänä</a:t>
            </a:r>
          </a:p>
          <a:p>
            <a:pPr marL="1600200" lvl="1" indent="-11430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Vaikutti lisenssimääriin</a:t>
            </a:r>
            <a:endParaRPr lang="fi-FI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endParaRPr lang="fi-FI" sz="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endParaRPr lang="fi-FI" sz="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fi-FI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500" dirty="0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116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LISENSSIMÄÄRÄT 20 VUODEN AIKANA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885280"/>
            <a:ext cx="9724031" cy="4759110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2002-2003 </a:t>
            </a:r>
            <a:r>
              <a:rPr lang="en-US" sz="5100" dirty="0" err="1"/>
              <a:t>noin</a:t>
            </a:r>
            <a:r>
              <a:rPr lang="en-US" sz="5100" dirty="0"/>
              <a:t> 930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2005-2006 </a:t>
            </a:r>
            <a:r>
              <a:rPr lang="en-US" sz="5100" dirty="0" err="1"/>
              <a:t>noin</a:t>
            </a:r>
            <a:r>
              <a:rPr lang="en-US" sz="5100" dirty="0"/>
              <a:t> 780</a:t>
            </a:r>
            <a:br>
              <a:rPr lang="en-US" sz="5100" dirty="0"/>
            </a:br>
            <a:r>
              <a:rPr lang="en-US" sz="5100" dirty="0"/>
              <a:t>- </a:t>
            </a:r>
            <a:r>
              <a:rPr lang="en-US" sz="5100" dirty="0" err="1"/>
              <a:t>heikoin</a:t>
            </a:r>
            <a:r>
              <a:rPr lang="en-US" sz="5100" dirty="0"/>
              <a:t> </a:t>
            </a:r>
            <a:r>
              <a:rPr lang="en-US" sz="5100" dirty="0" err="1"/>
              <a:t>luku</a:t>
            </a:r>
            <a:r>
              <a:rPr lang="en-US" sz="5100" dirty="0"/>
              <a:t> </a:t>
            </a:r>
            <a:r>
              <a:rPr lang="en-US" sz="5100" dirty="0" err="1"/>
              <a:t>tällä</a:t>
            </a:r>
            <a:r>
              <a:rPr lang="en-US" sz="5100" dirty="0"/>
              <a:t> </a:t>
            </a:r>
            <a:r>
              <a:rPr lang="en-US" sz="5100" dirty="0" err="1"/>
              <a:t>vuosituhannella</a:t>
            </a:r>
            <a:endParaRPr lang="en-US" sz="5100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2014-15 </a:t>
            </a:r>
            <a:r>
              <a:rPr lang="en-US" sz="5100" dirty="0" err="1">
                <a:effectLst/>
              </a:rPr>
              <a:t>vähän</a:t>
            </a:r>
            <a:r>
              <a:rPr lang="en-US" sz="5100" dirty="0">
                <a:effectLst/>
              </a:rPr>
              <a:t> alle 1000</a:t>
            </a:r>
            <a:br>
              <a:rPr lang="en-US" sz="5100" dirty="0"/>
            </a:br>
            <a:r>
              <a:rPr lang="en-US" sz="5100" dirty="0"/>
              <a:t>- </a:t>
            </a:r>
            <a:r>
              <a:rPr lang="en-US" sz="5100" dirty="0" err="1"/>
              <a:t>tästä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systemaattinen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pieni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kasvu</a:t>
            </a:r>
            <a:endParaRPr lang="en-US" sz="5100" dirty="0">
              <a:effectLst/>
            </a:endParaRP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2020 </a:t>
            </a:r>
            <a:r>
              <a:rPr lang="en-US" sz="5100" dirty="0" err="1">
                <a:effectLst/>
              </a:rPr>
              <a:t>noin</a:t>
            </a:r>
            <a:r>
              <a:rPr lang="en-US" sz="5100" dirty="0">
                <a:effectLst/>
              </a:rPr>
              <a:t> 1250 </a:t>
            </a:r>
            <a:br>
              <a:rPr lang="en-US" sz="5100" dirty="0">
                <a:effectLst/>
              </a:rPr>
            </a:br>
            <a:r>
              <a:rPr lang="en-US" sz="5100" dirty="0">
                <a:effectLst/>
              </a:rPr>
              <a:t>- </a:t>
            </a:r>
            <a:r>
              <a:rPr lang="en-US" sz="5100" dirty="0" err="1">
                <a:effectLst/>
              </a:rPr>
              <a:t>eniten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tällä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vuosituhannella</a:t>
            </a:r>
            <a:r>
              <a:rPr lang="en-US" sz="5100" dirty="0">
                <a:effectLst/>
              </a:rPr>
              <a:t> =&gt; korona</a:t>
            </a:r>
          </a:p>
          <a:p>
            <a:pPr marL="11430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2023-24 </a:t>
            </a:r>
            <a:r>
              <a:rPr lang="en-US" sz="5100" dirty="0" err="1">
                <a:effectLst/>
              </a:rPr>
              <a:t>tavoite</a:t>
            </a:r>
            <a:r>
              <a:rPr lang="en-US" sz="5100" dirty="0">
                <a:effectLst/>
              </a:rPr>
              <a:t> 1300</a:t>
            </a:r>
            <a:br>
              <a:rPr lang="en-US" sz="5100" dirty="0"/>
            </a:br>
            <a:r>
              <a:rPr lang="en-US" sz="5100" dirty="0"/>
              <a:t>- </a:t>
            </a:r>
            <a:r>
              <a:rPr lang="en-US" sz="5100" dirty="0" err="1"/>
              <a:t>olisi</a:t>
            </a:r>
            <a:r>
              <a:rPr lang="en-US" sz="5100" dirty="0"/>
              <a:t> </a:t>
            </a:r>
            <a:r>
              <a:rPr lang="en-US" sz="5100" dirty="0" err="1">
                <a:effectLst/>
              </a:rPr>
              <a:t>uusi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vuosituhannen</a:t>
            </a:r>
            <a:r>
              <a:rPr lang="en-US" sz="5100" dirty="0">
                <a:effectLst/>
              </a:rPr>
              <a:t> </a:t>
            </a:r>
            <a:r>
              <a:rPr lang="en-US" sz="5100" dirty="0" err="1">
                <a:effectLst/>
              </a:rPr>
              <a:t>ennätys</a:t>
            </a:r>
            <a:endParaRPr lang="en-US" sz="51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>
              <a:effectLst/>
            </a:endParaRPr>
          </a:p>
          <a:p>
            <a:pPr marL="57150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5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 sz="500" dirty="0">
                <a:effectLst/>
              </a:rPr>
            </a:br>
            <a:endParaRPr lang="en-US" sz="5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0" y="5126910"/>
            <a:ext cx="1445219" cy="15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321869"/>
            <a:ext cx="4613300" cy="2482291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/>
              <a:t>SUOMEN MESTARIT PÄÄOSIN ENTISIÄ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7" y="3007360"/>
            <a:ext cx="4756161" cy="1564640"/>
          </a:xfrm>
        </p:spPr>
        <p:txBody>
          <a:bodyPr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”Marinan ja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Benedekin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valtakunta”</a:t>
            </a:r>
            <a:endParaRPr lang="fi-FI" sz="1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Anastasiia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Burkova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2019, Alex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Naumi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Marina Donner ja Johan Pettersson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miksti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69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3553"/>
            <a:ext cx="10576946" cy="4342414"/>
          </a:xfrm>
        </p:spPr>
        <p:txBody>
          <a:bodyPr>
            <a:normAutofit/>
          </a:bodyPr>
          <a:lstStyle/>
          <a:p>
            <a:pPr algn="l"/>
            <a:r>
              <a:rPr lang="fi-FI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4400" dirty="0"/>
          </a:p>
        </p:txBody>
      </p:sp>
      <p:pic>
        <p:nvPicPr>
          <p:cNvPr id="1026" name="Picture 2" descr="Kuka on Marina Donner? - Kuopion Pöytätennisseura ry">
            <a:extLst>
              <a:ext uri="{FF2B5EF4-FFF2-40B4-BE49-F238E27FC236}">
                <a16:creationId xmlns:a16="http://schemas.microsoft.com/office/drawing/2014/main" id="{9B87CB1D-3989-B636-6707-6A7A1A22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-79964"/>
            <a:ext cx="10027920" cy="70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2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FINLANDIA OPEN TÄRKEÄ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2018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2019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Benedek</a:t>
            </a:r>
            <a:r>
              <a:rPr lang="en-US" sz="2000" dirty="0"/>
              <a:t> </a:t>
            </a:r>
            <a:r>
              <a:rPr lang="en-US" sz="2000" dirty="0" err="1">
                <a:effectLst/>
              </a:rPr>
              <a:t>Oláh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voittaja</a:t>
            </a:r>
            <a:endParaRPr lang="en-US" sz="2000" dirty="0">
              <a:effectLst/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2020 </a:t>
            </a:r>
            <a:r>
              <a:rPr lang="en-US" sz="2000" dirty="0" err="1">
                <a:effectLst/>
              </a:rPr>
              <a:t>ei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järjestetty</a:t>
            </a:r>
            <a:r>
              <a:rPr lang="en-US" sz="2000" dirty="0">
                <a:effectLst/>
              </a:rPr>
              <a:t> (korona)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2021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2022 </a:t>
            </a:r>
            <a:r>
              <a:rPr lang="en-US" sz="2000" dirty="0" err="1">
                <a:effectLst/>
              </a:rPr>
              <a:t>ei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järjestetty</a:t>
            </a:r>
            <a:r>
              <a:rPr lang="en-US" sz="2000" dirty="0">
                <a:effectLst/>
              </a:rPr>
              <a:t> (WTT)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2023 ”ETTU-</a:t>
            </a:r>
            <a:r>
              <a:rPr lang="en-US" sz="2000" dirty="0" err="1"/>
              <a:t>kisa</a:t>
            </a:r>
            <a:r>
              <a:rPr lang="en-US" sz="2000" dirty="0"/>
              <a:t>”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9A8EB-FF33-8BB0-05E1-3C7F663A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5393610"/>
            <a:ext cx="1191219" cy="12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82335-BDA6-1DBA-072A-D8539D4B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180618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A2B45-46A4-254B-DD28-45E468FC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19" y="473063"/>
            <a:ext cx="12973356" cy="7270698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07F15D-66E7-6FB8-BE72-C157B0C3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2" y="45267"/>
            <a:ext cx="12019018" cy="67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6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644</Words>
  <Application>Microsoft Office PowerPoint</Application>
  <PresentationFormat>Laajakuva</PresentationFormat>
  <Paragraphs>222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Office-teema</vt:lpstr>
      <vt:lpstr>1938-2023</vt:lpstr>
      <vt:lpstr>VIISI VUOTTA TAAKSEPÄIN</vt:lpstr>
      <vt:lpstr> </vt:lpstr>
      <vt:lpstr>KORONAPANDEMIA 2020</vt:lpstr>
      <vt:lpstr>LISENSSIMÄÄRÄT 20 VUODEN AIKANA</vt:lpstr>
      <vt:lpstr>SUOMEN MESTARIT PÄÄOSIN ENTISIÄ</vt:lpstr>
      <vt:lpstr> </vt:lpstr>
      <vt:lpstr>FINLANDIA OPEN TÄRKEÄ</vt:lpstr>
      <vt:lpstr> </vt:lpstr>
      <vt:lpstr>KANSAINVÄLINEN MENESTYS KOHTALAISTA</vt:lpstr>
      <vt:lpstr> </vt:lpstr>
      <vt:lpstr>KANSAINVÄLISILLÄ AREENOILLA</vt:lpstr>
      <vt:lpstr>PARA FINLAND OPEN ON TÄRKEÄ</vt:lpstr>
      <vt:lpstr>PARAPÖYTÄTENNIS MYÖTÄTUULESSA</vt:lpstr>
      <vt:lpstr> </vt:lpstr>
      <vt:lpstr>MYÖS VETERAANIPINGIS VOI HYVIN</vt:lpstr>
      <vt:lpstr> </vt:lpstr>
      <vt:lpstr>TUOMARITOIMINNAN KÄRKI KOVA</vt:lpstr>
      <vt:lpstr>¨</vt:lpstr>
      <vt:lpstr>UUSIA VALMENNUSOPPAITA</vt:lpstr>
      <vt:lpstr> </vt:lpstr>
      <vt:lpstr>HALLINNON MUUTOKSIA LOPULTA AIKA VÄHÄN</vt:lpstr>
      <vt:lpstr> </vt:lpstr>
      <vt:lpstr>ONNISTUNEITA  MESENAATTI-KAMPANJOITA</vt:lpstr>
      <vt:lpstr> </vt:lpstr>
      <vt:lpstr>PÖYTÄTENNISRAHASTO</vt:lpstr>
      <vt:lpstr>TALOUSVUODET</vt:lpstr>
      <vt:lpstr>STRATEGIAA</vt:lpstr>
      <vt:lpstr> </vt:lpstr>
      <vt:lpstr>UUSIA PÖYTÄTENNISHALLEJA</vt:lpstr>
      <vt:lpstr> </vt:lpstr>
      <vt:lpstr>PUBLICITEETTIA</vt:lpstr>
      <vt:lpstr> </vt:lpstr>
      <vt:lpstr>MUUTA</vt:lpstr>
      <vt:lpstr>POISMENNEIDEN LISTA ON PITKÄ</vt:lpstr>
      <vt:lpstr>2023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VIISI VUOTTA TAAKSEPÄIN</dc:title>
  <dc:creator>Esko Heikkinen</dc:creator>
  <cp:lastModifiedBy>Esko Heikkinen</cp:lastModifiedBy>
  <cp:revision>12</cp:revision>
  <dcterms:created xsi:type="dcterms:W3CDTF">2023-11-24T10:37:42Z</dcterms:created>
  <dcterms:modified xsi:type="dcterms:W3CDTF">2023-12-04T07:20:50Z</dcterms:modified>
</cp:coreProperties>
</file>