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84" r:id="rId6"/>
    <p:sldId id="286" r:id="rId7"/>
    <p:sldId id="259" r:id="rId8"/>
    <p:sldId id="277" r:id="rId9"/>
    <p:sldId id="261" r:id="rId10"/>
    <p:sldId id="281" r:id="rId11"/>
    <p:sldId id="262" r:id="rId12"/>
    <p:sldId id="263" r:id="rId13"/>
    <p:sldId id="264" r:id="rId14"/>
    <p:sldId id="276" r:id="rId15"/>
    <p:sldId id="265" r:id="rId16"/>
    <p:sldId id="266" r:id="rId17"/>
    <p:sldId id="287" r:id="rId18"/>
    <p:sldId id="285" r:id="rId19"/>
    <p:sldId id="267" r:id="rId20"/>
    <p:sldId id="270" r:id="rId21"/>
    <p:sldId id="269" r:id="rId22"/>
    <p:sldId id="282" r:id="rId23"/>
    <p:sldId id="278" r:id="rId24"/>
    <p:sldId id="271" r:id="rId25"/>
    <p:sldId id="272" r:id="rId26"/>
    <p:sldId id="274" r:id="rId27"/>
    <p:sldId id="288" r:id="rId28"/>
    <p:sldId id="289" r:id="rId29"/>
    <p:sldId id="292" r:id="rId30"/>
    <p:sldId id="290" r:id="rId31"/>
    <p:sldId id="293" r:id="rId32"/>
    <p:sldId id="291" r:id="rId33"/>
    <p:sldId id="294" r:id="rId34"/>
    <p:sldId id="275" r:id="rId35"/>
    <p:sldId id="279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ko" initials="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86372" autoAdjust="0"/>
  </p:normalViewPr>
  <p:slideViewPr>
    <p:cSldViewPr snapToGrid="0">
      <p:cViewPr>
        <p:scale>
          <a:sx n="44" d="100"/>
          <a:sy n="44" d="100"/>
        </p:scale>
        <p:origin x="-84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66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F3FEC-2161-4E29-AE8D-7E24A4990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502CA8-550B-4E34-A84E-4A98162BA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726FB-19C6-4AD0-BB6E-1C9AE8E4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92C951-1750-49B8-A487-F517BC45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5BE923-8E21-4CBA-A01C-C3036C7B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218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541570-A6A5-4773-880D-150038F0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D98E90-6A53-4D7E-98C2-4A183843A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FC2CB3-5C97-4EB7-AE19-D5A1D292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8793FB-8110-400B-AE7B-54ABA00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8CE001-D4B0-48D7-845A-E670047F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842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9D0860-78B3-499C-9424-15EF6BB956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B42EDF-99A6-4A24-B530-FE8171CF8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384EA-FA52-445A-B931-E326D375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CAF1F-B33F-4E60-9C84-2EA99BF7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8B93C7-353E-4393-803F-0928521B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144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6B224C-EF4C-42F9-83F0-3DDB2392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57D9E2-5F76-4A75-A7F0-89CC5078D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F04E3-DF7F-4421-B0E4-C461ED18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0CEFD2-E686-42E9-9F8E-6B5D0615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9BC705-7B3B-4ADC-976E-60FAA04C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44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ABB1B-FE60-4E18-93B5-47A17496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45733D-C06E-4A50-9EB9-0C9466FB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88677-0F51-40E4-ABF9-2EECF856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F3D0D-B9CA-4898-9131-2D852290C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BB4B97-817D-4F01-87D0-DE9DE870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90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44B1F-F964-447B-9FBB-B75E2230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4F585A-9A8D-487E-9B7C-0A340E9BC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61B671-63E6-4B0A-AA9C-030E4FACF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E519A6-8C9B-4F8E-8EC6-DCF5A236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34D9F0-BAE0-4922-8ACC-6D9AF70B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19F9FC-1945-4F5F-976C-57C2BC2AB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185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1A4F9B-742B-44E2-A6BC-92CC44DE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2C5ABF-A537-4824-B06B-5252A311F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BE5A5D-677C-4C6E-AC03-61366F158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A6C774-1496-4251-A3DD-48B3D836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161EC0-C869-41A7-BAF3-2D91B8B40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3D8250-7AE3-43C8-A6BA-B32A39A9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F6592C-E0AF-46AA-BCE0-8D96EB6B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1DF29D-78C9-4CB4-AF42-2AEC1249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91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63AB8-1B7C-4FD8-8B3D-5991922C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B8666D-70D9-49CB-AEB3-B0966AE3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A01B4A7-3357-446F-937C-5023D1FC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B131C5-D70B-4D9D-8A34-3C15A383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826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02F1B45-EB28-4FC7-B41E-162110C4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9677A2-CBB6-4F48-A321-576DBE19E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F35C57-90E8-4656-AF80-79E8085F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615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4CBD44-2DE6-401C-AB3A-6913FE4A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5F0DB-6AA3-41C0-A723-361114F30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97D33C-1171-4022-AD1F-BF7DB1D57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C1C882-097F-44F8-A38B-D91285A1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FA84B-C11E-4833-9CDC-C6E83EED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F2EAF0-FA21-4CB1-8AAA-65207952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159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31742-5F17-49B4-8E3E-C9845CC6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F80ACE-4CF2-49A4-BA61-9007B45CAC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3BE3AC-B257-4F80-9F0B-0EE82DFF7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A10B4-F2A6-4BDF-9CE4-421A5EC9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9D80DF-3D39-460C-93CD-DA8352E0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37E17A-8EAE-4605-A466-B39A10CE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761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84690A-BA26-43C9-A696-2D4849F1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986914-67FB-421C-A28F-982528E9A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1C9BC-3AC2-4CB0-B658-17EA51783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9ABBD-9CFC-41C0-9CD5-BD2A525BCFE8}" type="datetimeFigureOut">
              <a:rPr lang="fi-FI" smtClean="0"/>
              <a:t>18.3.2021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A3CEF-8D3B-40FD-9E2C-CFB64FC51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9CB887-678F-434D-86FA-D0EE018B2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AFF9-35F5-4363-ABEA-A72E570B7DA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854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PERUSTEITA PÖYTÄTENNIKSEN TAKTIIKASTA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19249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dirty="0" err="1"/>
              <a:t>SPTL:n</a:t>
            </a:r>
            <a:r>
              <a:rPr lang="fi-FI" dirty="0"/>
              <a:t> Valmentajailta 17.3.2020</a:t>
            </a:r>
          </a:p>
          <a:p>
            <a:r>
              <a:rPr lang="fi-FI" dirty="0"/>
              <a:t/>
            </a:r>
            <a:br>
              <a:rPr lang="fi-FI" dirty="0"/>
            </a:br>
            <a:endParaRPr lang="fi-FI" dirty="0"/>
          </a:p>
          <a:p>
            <a:r>
              <a:rPr lang="fi-FI" dirty="0"/>
              <a:t>Esko Heikkinen</a:t>
            </a:r>
          </a:p>
          <a:p>
            <a:r>
              <a:rPr lang="fi-FI" dirty="0"/>
              <a:t>Nuorten Suurkisojen alle 14-vuotiaiden B-sarjan voittaja 1971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8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ens Singles Gold Contest : News Photo">
            <a:extLst>
              <a:ext uri="{FF2B5EF4-FFF2-40B4-BE49-F238E27FC236}">
                <a16:creationId xmlns:a16="http://schemas.microsoft.com/office/drawing/2014/main" xmlns="" id="{B3B5EDAE-27A8-416D-B995-A3EBD2F5D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10" y="0"/>
            <a:ext cx="10536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4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SYÖTÖNPALAUTUS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Syötönpalautus on </a:t>
            </a:r>
            <a:r>
              <a:rPr lang="fi-FI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taktisesti</a:t>
            </a: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tärkein lyönti modernissa pöytätenniksessä, koska tavallisesti se ratkaisee pallon </a:t>
            </a: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”kuljettajan”</a:t>
            </a:r>
            <a:endParaRPr lang="fi-FI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Sitä on harjoiteltava erikseen, erityisesti </a:t>
            </a:r>
            <a:r>
              <a:rPr lang="fi-FI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flippejä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lyhyttä NOPEAA ala</a:t>
            </a:r>
            <a:r>
              <a:rPr lang="fi-FI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kierrettä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vs. pitkä tiukka leikkaus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ihin peliin lähdet?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aina oma avaus vai hankalasti avattava pallo vastustajalle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sijoitus, lyhyt vai pitkä</a:t>
            </a: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Yritä ”opiskella” vastustajan syötöt</a:t>
            </a: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”Lyhyt syöttö” on yllättävän usein lyötävän pitkä!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2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579B36-DA60-4B2B-82EF-E1F0F06868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26" y="547859"/>
            <a:ext cx="9289774" cy="61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0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PALLON SIJOITTAMINEN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 fontScale="77500" lnSpcReduction="20000"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Perustilanteessa vastustajalla on huonompi rysty =&gt; yleisin virhe on, että pallo laitetaan ”kämmentelineeseen” suoraan rystylle (”Lex 2/3”). Jotta vastustajan saa pelaamaan rystyä, on aloitettava kämmeneltä (lyhyt tai vino syvä)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Lyö v</a:t>
            </a: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atsaan, taskuun, maksankärkeen…keskelle pelataan liian vähän</a:t>
            </a:r>
            <a:endParaRPr lang="fi-FI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Materiaalipelaajat: jos hallitset materiaalipallon, lyö sinne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yöntisuunnat ovat usein opittuja (diagonaali)</a:t>
            </a: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vakioita</a:t>
            </a: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=&gt; lyö enemmän linjaan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Periaatteessa joka lyönti pitää osata lyödä joka paikasta joka paikkaan!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yöntisuunnan peittäminen on taito, kuten myös vartaloharhauttaminen – pelaajat reagoivat palloihin päättelemällä ja myös aavistamalla</a:t>
            </a:r>
            <a:endParaRPr lang="fi-FI" sz="2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Pallonaikaisten yläkierrelyöntien pituuden ja korkeuden sääteleminen on enemmän teoriaa kuin käytäntöä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0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3940" y="1674273"/>
            <a:ext cx="13276594" cy="5891223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oto cédric nuytinck a laissé filer le premier match de la soirée. © pascal granger">
            <a:extLst>
              <a:ext uri="{FF2B5EF4-FFF2-40B4-BE49-F238E27FC236}">
                <a16:creationId xmlns:a16="http://schemas.microsoft.com/office/drawing/2014/main" xmlns="" id="{97A1BB24-0AB6-4C05-9E11-707A730F8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62" y="584545"/>
            <a:ext cx="8883238" cy="591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0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015"/>
            <a:ext cx="9144000" cy="1008185"/>
          </a:xfrm>
        </p:spPr>
        <p:txBody>
          <a:bodyPr>
            <a:normAutofit/>
          </a:bodyPr>
          <a:lstStyle/>
          <a:p>
            <a:r>
              <a:rPr lang="fi-FI" sz="5400" dirty="0"/>
              <a:t>TEMP0 JA RYTMI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Kova vauhti on aina hankalaa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Tempovaihtelulla on paikkansa, etenkin jos olet irti ja pääset lähelle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älillä vauhti pois, jos vastustaja irtoaa helposti (ja joutuu liikkumaan syvyyssuunnassa)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”rytmin” hankaloittamista, koska vastustaja </a:t>
            </a:r>
            <a:r>
              <a:rPr lang="fi-FI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joutuu liikkumaan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”Vastapalloon” lyömisestä saa ilmaisia tehoja, älä tyydy pelkkään mailan eteen laittamiseen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kovasta yläkierteestä pienikin vauhdinlisäys (vastaspinni) on tehokas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Lyönti ”pysähtyneeseen” palloon ei aina ole helppoa – Doha!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8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KIERRE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 fontScale="85000" lnSpcReduction="20000"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Todella kova mikä tahansa kierre on useimmiten hyvä ase!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Kierteen </a:t>
            </a:r>
            <a:r>
              <a:rPr lang="fi-FI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vaihtelu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loistava ase, syötössä välttämätön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Oikea löysä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spinni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SUPERTEHOKAS ase</a:t>
            </a: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hankala vastaspinnipallo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itkä nopea alakierre on loistava syötönpalautus!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Mitä hiljempaa itse osut palloon, sitä tehokkaammin vastustajan kova kierre vaikuttaa - stoppareissa tärkeä fakta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Spinnitaistossa</a:t>
            </a: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sivukierre (ja vino lyönti) auttaa ennakoimaan, miten seuraava pallo tulee – luonnollisinta on lyödä takaisin pallon tulosuuntaan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4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D156F3-60D1-4DF4-8767-0D25BE1B0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0" y="54112"/>
            <a:ext cx="10205830" cy="68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ENNEN OLI TOISIN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”Pelkkää”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blokeerausta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 juurikaan enää käytetä, kuten ei myöskään ”suoria” lyöntejä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rystykontraus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rystyspinniä,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blokeeraus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vastaspinniä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Tappolyöntikin on yhä useammin (kosketukseltaan)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spinni</a:t>
            </a: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Aikaisemmin pelaajilla oli erikseen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kontraus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blokeeraus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tappo,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spinni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vielä ehkä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tappospinni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nykyään taitava pelaaja vaihtaa ”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spinnissään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mailan kulmaa, lyöntisuuntaa ja –voimakkuutta ja kierrettä (jopa sivukierrettä) ja osuma on aina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spinnimäinen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1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OMA ETÄISYYS JA PAIKKA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dottomasti ”alihuomioitu” asia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Usein rysty ja kämmen ”eri paria” (huomioitava myös treeneissä!)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Etäisyys voi olla vastustajakohtaista, oma </a:t>
            </a:r>
            <a:r>
              <a:rPr lang="fi-FI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pelipaikka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sitä varmasti</a:t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Lähelle pitää pyrkiä, mutta välttämättä siihen ei pysty!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Analyysi</a:t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aatko vastustajan lyönnit kiinni?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Riittääkö aika omille lyönneille?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Pieni etäisyys voi auttaa hyviä pitkiä ja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kierteisiä syöttöjä vastaan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Pituus ja fyysiset ominaisuudet vaikuttavat</a:t>
            </a:r>
          </a:p>
          <a:p>
            <a:pPr lvl="0"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DISCLAIMER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emme puhu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naisten pelistä, puolustuspelistä, materiaalipelaajista, kynäotteesta, </a:t>
            </a:r>
            <a:r>
              <a:rPr lang="fi-FI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parapöytätenniksesta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jne.,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vaan lähinnä tavallisen kättelyotteen hyökkäyspelaajan yleistaktiikasta</a:t>
            </a:r>
          </a:p>
          <a:p>
            <a:pPr lvl="0" algn="l">
              <a:lnSpc>
                <a:spcPct val="107000"/>
              </a:lnSpc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Taktiikkaluentoja ja –kirjoituksia on ainakin suomeksi kovin vähän, vaikka aihe on valtavan laaja!</a:t>
            </a:r>
          </a:p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8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From the characteristics of Mima Ito’s skills and tactics, see what national table tennis players should pay attention to when preparing for the Olympics">
            <a:extLst>
              <a:ext uri="{FF2B5EF4-FFF2-40B4-BE49-F238E27FC236}">
                <a16:creationId xmlns:a16="http://schemas.microsoft.com/office/drawing/2014/main" xmlns="" id="{89618419-7FFA-4776-BDAB-B96D8C78B1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39" y="874643"/>
            <a:ext cx="8044070" cy="4860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25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VASTUSTAJA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 fontScale="70000" lnSpcReduction="20000"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Minne/minkälaisena vastustajan pallo tulee?</a:t>
            </a:r>
            <a:r>
              <a:rPr lang="fi-FI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aina diagonaalia tai tietty lyönti samaan paikkaan?</a:t>
            </a:r>
            <a:b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tietyllä kierteellä tms. opeteltuja juttuja?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Jotkut pelaajat eivät vain osaa</a:t>
            </a:r>
            <a:b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lyödä kovaa/tappaa (=&gt; lähelle, erityisesti </a:t>
            </a:r>
            <a:r>
              <a:rPr lang="fi-FI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deffarit</a:t>
            </a: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avata (kovasta) alakierteestä (toiselta puolelta)</a:t>
            </a:r>
            <a:b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ottaa syöttöjä lyhyenä tai ylipäätään lyhyitä syöttöjä</a:t>
            </a:r>
            <a:b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lyödä keskeltä</a:t>
            </a:r>
            <a:b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i-FI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jne</a:t>
            </a:r>
            <a:endParaRPr lang="fi-FI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ksilöllisiä puutteita on paljon - pelkästään mailaa, mailaotetta, peliasentoa ja sijoittumista tarkastelemalla voi päätellä paljon pelaajan vahvuuksista ja heikkouksista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81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A World Table Tennis promotional showcase is currently taking place in Macau ©ITTF">
            <a:extLst>
              <a:ext uri="{FF2B5EF4-FFF2-40B4-BE49-F238E27FC236}">
                <a16:creationId xmlns:a16="http://schemas.microsoft.com/office/drawing/2014/main" xmlns="" id="{6737C277-3038-4196-BC47-48E5111B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48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NELINPELI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 lnSpcReduction="10000"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 laitat pallon, jotta et pelaa pariasi tai itseäsi ulos?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 laitat pallon, jotta pääsette käyttämään omaa parasta asettanne?</a:t>
            </a: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Oikea/oikea vai vasen/oikea, rysty- vai kämmenpelaajia?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Vasen/oikea –paria vastaan on todennäköinen itsemurha pelata keskelle tai vain ristiin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Oikea/oikea –paria vastaan pelataan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vatsoihin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/päin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Syötön vastaanotto ”pöydän päällä”!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68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DC118-24A6-42E1-89C0-A987313B6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11" y="86310"/>
            <a:ext cx="4679577" cy="66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42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”DEVIL IS IN THE DETAILS”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Joskus löytyy </a:t>
            </a:r>
            <a:r>
              <a:rPr lang="fi-FI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ylläri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vastustajan kipeä käsi, huono luotto mailaan tms.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 ”säästele” taktiikkaa (syöttöä ehkä lukuun ottamatta)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okeile eri syöttöjä tai vaihda ainakin sen paikkaa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Vaihtele ja mieti!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 ”häpeä” käyttää jotakin, esim. rystyä kämmeneltä syötönpalautuksessa 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 tulee kovasta lyönnistä melkein aina sinne, mistä se on lyöty!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Linjaa pelaaminen on melkein aina hyödyllistä</a:t>
            </a:r>
            <a:endParaRPr lang="fi-FI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untemattoman vastustajan pelin alku voi olla hämäystä: riskivedot ja tiukat kierteet alkuun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98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VALMENNUSTILANNE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pelaajan tunteminen on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oletettu lähtökohta </a:t>
            </a: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keskity siihen, mitä vastustaja tekee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elaajat ovat yksilöitä ja tarvitsevat erilaista kommunikointia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infoa vastustajasta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omien tekemisien analysointia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yleistä rauhoittelua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17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VAIKEITA TREENIVINKKEJÄ 1/4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Omaa syöttötreeniä yksin pallojen kanssa, eri paikkoihin, eri syöttöä, erityisesti pitkää nopeaa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Syötönpalautus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treeni harjoituseriin: pitkästä aina lyönti, ensimmäisestä syöttövuorossa/erässä lyhyitä alakierteitä, toisesta pitkiä leikkauksia, kolmannesta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flippejä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riippumatta syötöstä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Sijoittuminen ja oma peli: Pelaa peräkkäin kaksi harjoituserää: toisessa ”napa kiinni” pöydässä koko ajan, toisessa siirryt suoraan 1-2 metrin päähän pelaamaan irti pöydästä – kumpi on sinun peliäsi?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Sijoittaminen: Harjoituserä siten, että toinen pelaaja saa pelata vain suoraa linjaa – hyvä ”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sparraritreeni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kun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sparrari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lyö linjaa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6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VAIKEITA TREENIVINKKEJÄ 2/4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Tempo: epäsäännöllisessä ”palauttaja” antaa välillä helpomman pallon, josta pystyttävä lyömään kovaa, pallo jatkuu…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(Mallioppilaana Rasmus Vesalainen)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51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VAIKEITA TREENIVINKKEJÄ 2/4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  <p:pic>
        <p:nvPicPr>
          <p:cNvPr id="6" name="Epis">
            <a:hlinkClick r:id="" action="ppaction://media"/>
            <a:extLst>
              <a:ext uri="{FF2B5EF4-FFF2-40B4-BE49-F238E27FC236}">
                <a16:creationId xmlns:a16="http://schemas.microsoft.com/office/drawing/2014/main" xmlns="" id="{6640744E-FC65-456C-A602-77783947E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74" y="1069610"/>
            <a:ext cx="10140681" cy="55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TAUSTAKSI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  <a:buFont typeface="+mj-lt"/>
              <a:buAutoNum type="arabicParenR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Taktiikan perusta on itsensä/oman pelaajan tunteminen – pelitapa, vahvuudet ja heikkoudet, kapasiteetti, stressinsietokyky…</a:t>
            </a:r>
          </a:p>
          <a:p>
            <a:pPr marL="342900" lvl="0" indent="-342900" algn="l">
              <a:lnSpc>
                <a:spcPct val="107000"/>
              </a:lnSpc>
              <a:buFont typeface="+mj-lt"/>
              <a:buAutoNum type="arabicParenR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Myös vastustajan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ominaisuudet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pelitapa olisi hyvä tuntea ennalta -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ottelun aikana ei välttämättä ehdi oppia/huomata kaikkea oleellista</a:t>
            </a:r>
          </a:p>
          <a:p>
            <a:pPr lvl="0" algn="l">
              <a:lnSpc>
                <a:spcPct val="107000"/>
              </a:lnSpc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(Yk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sittäisen ottelun analysointi on aina oman luentonsa aihe ja sisältää esimerkiksi tauot, aikalisät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jne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Yksittäisen ottelun pelitaktiikka voi olla hyvinkin akuuttia, mutta </a:t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yleis-/perustaktiikka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eli oma pelifilosofia luodaan jo kotisalilla!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Pelaajan ajattelun kehittäminen ja oman pelifilosofian luominen on valmentajan tärkein ja hankalin tehtävä!</a:t>
            </a:r>
          </a:p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5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VAIKEITA TREENIVINKKEJÄ 3/4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Sijoittelu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vaikka alkulämpönä vuorotellen kämmen- ja rystyspinniä rystynurkasta säännöllisesti suoraa linjaa ja ristiin (monia variaatioita, voi lyödä myös keskelle tai 2+2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jne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87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VAIKEITA TREENIVINKKEJÄ 3/4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  <p:pic>
        <p:nvPicPr>
          <p:cNvPr id="5" name="Lämmittely">
            <a:hlinkClick r:id="" action="ppaction://media"/>
            <a:extLst>
              <a:ext uri="{FF2B5EF4-FFF2-40B4-BE49-F238E27FC236}">
                <a16:creationId xmlns:a16="http://schemas.microsoft.com/office/drawing/2014/main" xmlns="" id="{2DFD82D9-49CD-455F-9FFB-3F6657BA2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86" y="997773"/>
            <a:ext cx="9338060" cy="533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2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VAIKEITA TREENIVINKKEJÄ 4/4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Rytminvaihdos: lyö kämmen- ja rystyspinniä omista nurkista säännöllisesti, joka toinen lyöntipari lähempää ja kauempaa, vaihda välillä ”lähestymisjärjestystä”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74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VAIKEITA TREENIVINKKEJÄ 4/4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  <p:pic>
        <p:nvPicPr>
          <p:cNvPr id="5" name="Syvyys">
            <a:hlinkClick r:id="" action="ppaction://media"/>
            <a:extLst>
              <a:ext uri="{FF2B5EF4-FFF2-40B4-BE49-F238E27FC236}">
                <a16:creationId xmlns:a16="http://schemas.microsoft.com/office/drawing/2014/main" xmlns="" id="{5A7F9147-EE84-4973-AF4E-31E7DBF2B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992" y="1122363"/>
            <a:ext cx="9277839" cy="51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AT THE END OF THE DAY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 pelitasoissa todella huima ero, mikään taktiikka ei auta!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i-FI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01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KIITOS!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Kysymyksiä?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Kommen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tteja?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	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5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MIKSI PISTE SYNTYY?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 fontScale="92500" lnSpcReduction="10000"/>
          </a:bodyPr>
          <a:lstStyle/>
          <a:p>
            <a:pPr marL="457200" lvl="0" indent="-457200" algn="l">
              <a:lnSpc>
                <a:spcPct val="107000"/>
              </a:lnSpc>
              <a:buAutoNum type="arabicParenR"/>
            </a:pP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Yksittäinen piste </a:t>
            </a: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johtuu pääsääntöisesti joko omasta tai vastustajan enemmän tai vähemmän epäonnistuneesta lyönnistä, viimeisestä tai sitä edeltävästä/edeltäneistä</a:t>
            </a:r>
            <a:b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usei</a:t>
            </a: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”syy” on huono syötönpalautus</a:t>
            </a:r>
          </a:p>
          <a:p>
            <a:pPr marL="457200" lvl="0" indent="-457200" algn="l">
              <a:lnSpc>
                <a:spcPct val="107000"/>
              </a:lnSpc>
              <a:buAutoNum type="arabicParenR"/>
            </a:pP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sossa kuvassa </a:t>
            </a: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PISTEET määräytyvät </a:t>
            </a:r>
            <a:r>
              <a:rPr lang="fi-FI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siitä, kuka kontrolloi peliä eli ”määrää mitä pelataan”</a:t>
            </a: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pelissä on usein ”kuljettaja ja matkustaja”</a:t>
            </a:r>
          </a:p>
          <a:p>
            <a:pPr algn="l">
              <a:lnSpc>
                <a:spcPct val="107000"/>
              </a:lnSpc>
            </a:pPr>
            <a:endParaRPr lang="fi-FI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l">
              <a:lnSpc>
                <a:spcPct val="107000"/>
              </a:lnSpc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0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746125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	</a:t>
            </a:r>
          </a:p>
        </p:txBody>
      </p:sp>
      <p:pic>
        <p:nvPicPr>
          <p:cNvPr id="5" name="Picture 2" descr="Table Tennis Match Strategies">
            <a:extLst>
              <a:ext uri="{FF2B5EF4-FFF2-40B4-BE49-F238E27FC236}">
                <a16:creationId xmlns:a16="http://schemas.microsoft.com/office/drawing/2014/main" xmlns="" id="{A55FB498-61F5-417D-BDD2-159B2367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7" y="33291"/>
            <a:ext cx="5724938" cy="68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0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MIKÄ ON PELIFILOSOFIASI?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Pelifilosofia on ajatuksesi sinun pelistäsi. Se on jokaisella pelaajalla, tietoisesti tai tiedostamatta. Mihin peliin pyrit?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Syötön päälle kova kämmenveto, usein rystynurkasta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Vastavedot vastustajan avauksista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Varma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spinni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molemmilta puolilta hiukan irti pöydästä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Palautuspeli pinnasta vastustajaa liikuttaen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Koko kentän rysty materiaalilla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Pelitapasi vaikuttaa taktiikkaasi – kuinka pääset omaan peliisi?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Kumpi saa toisen ”systeemin rikki” ja ”syömähampaat kuriin”, kumpi pystyy pelaamaan omaa peliään, olemaan ”kuljettaja”</a:t>
            </a:r>
          </a:p>
          <a:p>
            <a:pPr lvl="1" algn="l">
              <a:lnSpc>
                <a:spcPct val="107000"/>
              </a:lnSpc>
            </a:pPr>
            <a:endParaRPr lang="fi-FI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</a:pPr>
            <a:endParaRPr lang="fi-FI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0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PELAAJAT OVAT ERILAISIA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22574"/>
          </a:xfrm>
        </p:spPr>
        <p:txBody>
          <a:bodyPr>
            <a:normAutofit fontScale="70000" lnSpcReduction="20000"/>
          </a:bodyPr>
          <a:lstStyle/>
          <a:p>
            <a:pPr lvl="0" algn="l">
              <a:lnSpc>
                <a:spcPct val="107000"/>
              </a:lnSpc>
            </a:pPr>
            <a:r>
              <a:rPr lang="fi-FI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fi-FI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KOVAA  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	</a:t>
            </a:r>
            <a:r>
              <a:rPr lang="fi-FI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l">
              <a:lnSpc>
                <a:spcPct val="107000"/>
              </a:lnSpc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              		</a:t>
            </a:r>
          </a:p>
          <a:p>
            <a:pPr algn="l">
              <a:lnSpc>
                <a:spcPct val="107000"/>
              </a:lnSpc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”RISKIEN OTTAJAT”			  	                    ABSOLUUTTISET 								 HUIPPUPELAAJAT</a:t>
            </a:r>
          </a:p>
          <a:p>
            <a:pPr lvl="0" algn="l">
              <a:lnSpc>
                <a:spcPct val="107000"/>
              </a:lnSpc>
            </a:pP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b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                           </a:t>
            </a:r>
            <a:endParaRPr lang="fi-FI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fi-FI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EPÄVARMASTI</a:t>
            </a:r>
            <a:r>
              <a:rPr lang="fi-FI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fi-FI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VARMASTI</a:t>
            </a:r>
          </a:p>
          <a:p>
            <a:pPr lvl="0" algn="l">
              <a:lnSpc>
                <a:spcPct val="107000"/>
              </a:lnSpc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  <a:endParaRPr lang="fi-FI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UNOHDA HEIDÄT…                                           		”PIDÄ PALLO PÖYDÄLLÄ” </a:t>
            </a:r>
            <a:b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			</a:t>
            </a:r>
            <a:endParaRPr lang="fi-FI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</a:t>
            </a:r>
          </a:p>
          <a:p>
            <a:pPr lvl="0" algn="l">
              <a:lnSpc>
                <a:spcPct val="107000"/>
              </a:lnSpc>
            </a:pPr>
            <a:r>
              <a:rPr lang="fi-FI" sz="3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    HILJAA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			</a:t>
            </a:r>
            <a:r>
              <a:rPr lang="fi-FI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i-FI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61C7C74-42C5-4F69-94FE-8AC02524EB5C}"/>
              </a:ext>
            </a:extLst>
          </p:cNvPr>
          <p:cNvCxnSpPr>
            <a:cxnSpLocks/>
          </p:cNvCxnSpPr>
          <p:nvPr/>
        </p:nvCxnSpPr>
        <p:spPr>
          <a:xfrm>
            <a:off x="3233530" y="4028661"/>
            <a:ext cx="54333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7FC79C5-606A-4E95-A32D-8DDEB59AB337}"/>
              </a:ext>
            </a:extLst>
          </p:cNvPr>
          <p:cNvCxnSpPr>
            <a:cxnSpLocks/>
          </p:cNvCxnSpPr>
          <p:nvPr/>
        </p:nvCxnSpPr>
        <p:spPr>
          <a:xfrm flipH="1">
            <a:off x="6096000" y="1961323"/>
            <a:ext cx="13252" cy="4280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1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KOVAA VAI NOPEASTI?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Lyönnin tehokkuuden näkökulmasta pallon absoluuttinen lähtönopeus ei ole ratkaisevaa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Kyse on siitä, kuinka paljon vastustaja saa reaktioaikaa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 ratkaiseva kysymys on, kuinka kaukaa pöydästä lyödään kovaa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”Nopeasti läheltä” on tavallisesti parempi kuin ”kaukaa kovaa”, koska pallo hidastuu huomattavasti lyhyelläkin matkalla 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Silti: samasta pallosta toinen pelaaja lyö paljon kovempaa kuin toinen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Teoriassa kannattaa lyödä niin kovaa kuin varmuus sallii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8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2B9B0-A92E-46E7-A833-56B42B33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6194"/>
          </a:xfrm>
        </p:spPr>
        <p:txBody>
          <a:bodyPr>
            <a:normAutofit fontScale="90000"/>
          </a:bodyPr>
          <a:lstStyle/>
          <a:p>
            <a:r>
              <a:rPr lang="fi-FI" dirty="0"/>
              <a:t>OMA SYÖTTÖ</a:t>
            </a:r>
            <a:br>
              <a:rPr lang="fi-FI" dirty="0"/>
            </a:br>
            <a:r>
              <a:rPr lang="fi-FI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9468-B8FE-469F-BB98-58A6D593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7496"/>
            <a:ext cx="9144000" cy="5049078"/>
          </a:xfrm>
        </p:spPr>
        <p:txBody>
          <a:bodyPr>
            <a:normAutofit lnSpcReduction="10000"/>
          </a:bodyPr>
          <a:lstStyle/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(Ehkä) pelin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tärkein lyönti, mutta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ERILLISENÄ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vaan osana kokonaisuutta: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Pelinhallinta 2. Ratkaisulyöntipaikka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Suora piste 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yvä oma syöttö = pallo tulee minne haluat ja sellaisena kuin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odotat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 pelaajia vastaan toimii eri syöttö!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Miksi ”kaikki” syöttävät kämmensyöttöä rystynurkasta?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oiko vastustajalle syöttää pitkän?</a:t>
            </a:r>
          </a:p>
          <a:p>
            <a:pPr marL="800100" lvl="1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Monen pelaajan pitkät nopeat syötöt ovat huonoja, koska todellisuudessa ne eivät ole pitkiä eikä nopeita!</a:t>
            </a:r>
          </a:p>
          <a:p>
            <a:pPr algn="l">
              <a:lnSpc>
                <a:spcPct val="107000"/>
              </a:lnSpc>
            </a:pP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VALMENTAJA</a:t>
            </a:r>
          </a:p>
          <a:p>
            <a:pPr marL="457200" indent="-457200" algn="l">
              <a:lnSpc>
                <a:spcPct val="107000"/>
              </a:lnSpc>
              <a:buAutoNum type="arabicParenR"/>
            </a:pP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Jokaisella pelaajalla tulee olla varma </a:t>
            </a: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LYHYT</a:t>
            </a: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syöttö!</a:t>
            </a:r>
          </a:p>
          <a:p>
            <a:pPr marL="457200" indent="-457200" algn="l">
              <a:lnSpc>
                <a:spcPct val="107000"/>
              </a:lnSpc>
              <a:buAutoNum type="arabicParenR"/>
            </a:pPr>
            <a:r>
              <a:rPr lang="fi-FI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i-F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arpeen vaatiessa on osattava syöttää TÄYSIN sääntöjen mukaisesti!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AFF6E3E-E0A8-4DCC-8215-1ADF69A1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11015"/>
            <a:ext cx="1126757" cy="11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0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1111</Words>
  <Application>Microsoft Office PowerPoint</Application>
  <PresentationFormat>Mukautettu</PresentationFormat>
  <Paragraphs>196</Paragraphs>
  <Slides>35</Slides>
  <Notes>0</Notes>
  <HiddenSlides>0</HiddenSlides>
  <MMClips>3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35</vt:i4>
      </vt:variant>
    </vt:vector>
  </HeadingPairs>
  <TitlesOfParts>
    <vt:vector size="36" baseType="lpstr">
      <vt:lpstr>Office Theme</vt:lpstr>
      <vt:lpstr>PERUSTEITA PÖYTÄTENNIKSEN TAKTIIKASTA </vt:lpstr>
      <vt:lpstr>DISCLAIMER  </vt:lpstr>
      <vt:lpstr>TAUSTAKSI  </vt:lpstr>
      <vt:lpstr>MIKSI PISTE SYNTYY?  </vt:lpstr>
      <vt:lpstr>  </vt:lpstr>
      <vt:lpstr>MIKÄ ON PELIFILOSOFIASI?  </vt:lpstr>
      <vt:lpstr>PELAAJAT OVAT ERILAISIA  </vt:lpstr>
      <vt:lpstr>KOVAA VAI NOPEASTI?  </vt:lpstr>
      <vt:lpstr>OMA SYÖTTÖ  </vt:lpstr>
      <vt:lpstr>  </vt:lpstr>
      <vt:lpstr>SYÖTÖNPALAUTUS  </vt:lpstr>
      <vt:lpstr>  </vt:lpstr>
      <vt:lpstr>PALLON SIJOITTAMINEN  </vt:lpstr>
      <vt:lpstr>  </vt:lpstr>
      <vt:lpstr>TEMP0 JA RYTMI</vt:lpstr>
      <vt:lpstr>KIERRE  </vt:lpstr>
      <vt:lpstr>  </vt:lpstr>
      <vt:lpstr>ENNEN OLI TOISIN  </vt:lpstr>
      <vt:lpstr>OMA ETÄISYYS JA PAIKKA  </vt:lpstr>
      <vt:lpstr>  </vt:lpstr>
      <vt:lpstr>VASTUSTAJA  </vt:lpstr>
      <vt:lpstr>  </vt:lpstr>
      <vt:lpstr>NELINPELI  </vt:lpstr>
      <vt:lpstr>  </vt:lpstr>
      <vt:lpstr>”DEVIL IS IN THE DETAILS”  </vt:lpstr>
      <vt:lpstr>VALMENNUSTILANNE  </vt:lpstr>
      <vt:lpstr>VAIKEITA TREENIVINKKEJÄ 1/4  </vt:lpstr>
      <vt:lpstr>VAIKEITA TREENIVINKKEJÄ 2/4  </vt:lpstr>
      <vt:lpstr>VAIKEITA TREENIVINKKEJÄ 2/4  </vt:lpstr>
      <vt:lpstr>VAIKEITA TREENIVINKKEJÄ 3/4  </vt:lpstr>
      <vt:lpstr>VAIKEITA TREENIVINKKEJÄ 3/4  </vt:lpstr>
      <vt:lpstr>VAIKEITA TREENIVINKKEJÄ 4/4  </vt:lpstr>
      <vt:lpstr>VAIKEITA TREENIVINKKEJÄ 4/4  </vt:lpstr>
      <vt:lpstr>AT THE END OF THE DAY  </vt:lpstr>
      <vt:lpstr>KIITOS!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PÖYTÄTENNIKSEN PERUSTAKTIIKASTA</dc:title>
  <dc:creator>Esko</dc:creator>
  <cp:lastModifiedBy>Keinonen</cp:lastModifiedBy>
  <cp:revision>113</cp:revision>
  <dcterms:created xsi:type="dcterms:W3CDTF">2021-02-15T15:57:53Z</dcterms:created>
  <dcterms:modified xsi:type="dcterms:W3CDTF">2021-03-18T05:45:13Z</dcterms:modified>
</cp:coreProperties>
</file>